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2"/>
    <p:sldId id="258" r:id="rId3"/>
    <p:sldId id="257" r:id="rId4"/>
    <p:sldId id="273" r:id="rId5"/>
    <p:sldId id="259" r:id="rId6"/>
    <p:sldId id="276" r:id="rId7"/>
    <p:sldId id="277" r:id="rId8"/>
    <p:sldId id="278" r:id="rId9"/>
    <p:sldId id="284" r:id="rId10"/>
    <p:sldId id="268" r:id="rId11"/>
    <p:sldId id="260" r:id="rId12"/>
    <p:sldId id="280" r:id="rId13"/>
    <p:sldId id="269" r:id="rId14"/>
    <p:sldId id="279" r:id="rId15"/>
    <p:sldId id="281" r:id="rId16"/>
    <p:sldId id="283" r:id="rId17"/>
    <p:sldId id="282" r:id="rId18"/>
    <p:sldId id="271" r:id="rId19"/>
    <p:sldId id="272" r:id="rId20"/>
    <p:sldId id="261" r:id="rId21"/>
    <p:sldId id="262" r:id="rId22"/>
    <p:sldId id="263" r:id="rId23"/>
    <p:sldId id="264" r:id="rId24"/>
    <p:sldId id="265" r:id="rId25"/>
    <p:sldId id="266" r:id="rId26"/>
    <p:sldId id="285" r:id="rId27"/>
    <p:sldId id="27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DC849-5BC2-438B-9B22-CB9ACD7EB170}">
          <p14:sldIdLst>
            <p14:sldId id="256"/>
            <p14:sldId id="258"/>
            <p14:sldId id="257"/>
            <p14:sldId id="273"/>
            <p14:sldId id="259"/>
            <p14:sldId id="276"/>
            <p14:sldId id="277"/>
            <p14:sldId id="278"/>
            <p14:sldId id="284"/>
            <p14:sldId id="268"/>
            <p14:sldId id="260"/>
            <p14:sldId id="280"/>
            <p14:sldId id="269"/>
            <p14:sldId id="279"/>
            <p14:sldId id="281"/>
            <p14:sldId id="283"/>
            <p14:sldId id="282"/>
            <p14:sldId id="271"/>
            <p14:sldId id="272"/>
            <p14:sldId id="261"/>
            <p14:sldId id="262"/>
            <p14:sldId id="263"/>
            <p14:sldId id="264"/>
            <p14:sldId id="265"/>
            <p14:sldId id="266"/>
            <p14:sldId id="285"/>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59905" autoAdjust="0"/>
  </p:normalViewPr>
  <p:slideViewPr>
    <p:cSldViewPr snapToGrid="0">
      <p:cViewPr varScale="1">
        <p:scale>
          <a:sx n="86" d="100"/>
          <a:sy n="86" d="100"/>
        </p:scale>
        <p:origin x="1251" y="48"/>
      </p:cViewPr>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 Beeman" userId="97ba756334ff4b9e" providerId="LiveId" clId="{2537A796-7FD7-4E49-A591-F23EFF0CD686}"/>
    <pc:docChg chg="undo custSel addSld delSld modSld sldOrd modSection">
      <pc:chgData name="Steph Beeman" userId="97ba756334ff4b9e" providerId="LiveId" clId="{2537A796-7FD7-4E49-A591-F23EFF0CD686}" dt="2017-09-06T20:44:53.831" v="3119"/>
      <pc:docMkLst>
        <pc:docMk/>
      </pc:docMkLst>
      <pc:sldChg chg="addSp modSp modAnim">
        <pc:chgData name="Steph Beeman" userId="97ba756334ff4b9e" providerId="LiveId" clId="{2537A796-7FD7-4E49-A591-F23EFF0CD686}" dt="2017-09-06T05:01:53.629" v="142" actId="20577"/>
        <pc:sldMkLst>
          <pc:docMk/>
          <pc:sldMk cId="1335413618" sldId="257"/>
        </pc:sldMkLst>
        <pc:picChg chg="add mod modCrop">
          <ac:chgData name="Steph Beeman" userId="97ba756334ff4b9e" providerId="LiveId" clId="{2537A796-7FD7-4E49-A591-F23EFF0CD686}" dt="2017-09-06T05:01:04.763" v="137" actId="1076"/>
          <ac:picMkLst>
            <pc:docMk/>
            <pc:sldMk cId="1335413618" sldId="257"/>
            <ac:picMk id="3" creationId="{6240949D-C0FC-4556-BAE0-D2BABB0CCFEB}"/>
          </ac:picMkLst>
        </pc:picChg>
        <pc:picChg chg="mod">
          <ac:chgData name="Steph Beeman" userId="97ba756334ff4b9e" providerId="LiveId" clId="{2537A796-7FD7-4E49-A591-F23EFF0CD686}" dt="2017-09-06T04:59:40.157" v="125" actId="1076"/>
          <ac:picMkLst>
            <pc:docMk/>
            <pc:sldMk cId="1335413618" sldId="257"/>
            <ac:picMk id="6" creationId="{00000000-0000-0000-0000-000000000000}"/>
          </ac:picMkLst>
        </pc:picChg>
        <pc:picChg chg="mod">
          <ac:chgData name="Steph Beeman" userId="97ba756334ff4b9e" providerId="LiveId" clId="{2537A796-7FD7-4E49-A591-F23EFF0CD686}" dt="2017-09-06T04:59:49.160" v="126" actId="1076"/>
          <ac:picMkLst>
            <pc:docMk/>
            <pc:sldMk cId="1335413618" sldId="257"/>
            <ac:picMk id="7" creationId="{00000000-0000-0000-0000-000000000000}"/>
          </ac:picMkLst>
        </pc:picChg>
        <pc:picChg chg="mod">
          <ac:chgData name="Steph Beeman" userId="97ba756334ff4b9e" providerId="LiveId" clId="{2537A796-7FD7-4E49-A591-F23EFF0CD686}" dt="2017-09-06T04:59:52.903" v="128" actId="1076"/>
          <ac:picMkLst>
            <pc:docMk/>
            <pc:sldMk cId="1335413618" sldId="257"/>
            <ac:picMk id="1026" creationId="{00000000-0000-0000-0000-000000000000}"/>
          </ac:picMkLst>
        </pc:picChg>
      </pc:sldChg>
      <pc:sldChg chg="modSp">
        <pc:chgData name="Steph Beeman" userId="97ba756334ff4b9e" providerId="LiveId" clId="{2537A796-7FD7-4E49-A591-F23EFF0CD686}" dt="2017-09-06T04:24:34.815" v="117" actId="1076"/>
        <pc:sldMkLst>
          <pc:docMk/>
          <pc:sldMk cId="3652555209" sldId="258"/>
        </pc:sldMkLst>
        <pc:spChg chg="mod">
          <ac:chgData name="Steph Beeman" userId="97ba756334ff4b9e" providerId="LiveId" clId="{2537A796-7FD7-4E49-A591-F23EFF0CD686}" dt="2017-09-06T04:22:59.033" v="44" actId="20577"/>
          <ac:spMkLst>
            <pc:docMk/>
            <pc:sldMk cId="3652555209" sldId="258"/>
            <ac:spMk id="2" creationId="{00000000-0000-0000-0000-000000000000}"/>
          </ac:spMkLst>
        </pc:spChg>
        <pc:spChg chg="mod">
          <ac:chgData name="Steph Beeman" userId="97ba756334ff4b9e" providerId="LiveId" clId="{2537A796-7FD7-4E49-A591-F23EFF0CD686}" dt="2017-09-06T04:23:14.212" v="107" actId="20577"/>
          <ac:spMkLst>
            <pc:docMk/>
            <pc:sldMk cId="3652555209" sldId="258"/>
            <ac:spMk id="4" creationId="{00000000-0000-0000-0000-000000000000}"/>
          </ac:spMkLst>
        </pc:spChg>
        <pc:picChg chg="mod modCrop">
          <ac:chgData name="Steph Beeman" userId="97ba756334ff4b9e" providerId="LiveId" clId="{2537A796-7FD7-4E49-A591-F23EFF0CD686}" dt="2017-09-06T04:24:34.815" v="117" actId="1076"/>
          <ac:picMkLst>
            <pc:docMk/>
            <pc:sldMk cId="3652555209" sldId="258"/>
            <ac:picMk id="3" creationId="{00000000-0000-0000-0000-000000000000}"/>
          </ac:picMkLst>
        </pc:picChg>
      </pc:sldChg>
      <pc:sldChg chg="modSp ord modAnim">
        <pc:chgData name="Steph Beeman" userId="97ba756334ff4b9e" providerId="LiveId" clId="{2537A796-7FD7-4E49-A591-F23EFF0CD686}" dt="2017-09-06T06:06:41.649" v="2005" actId="20577"/>
        <pc:sldMkLst>
          <pc:docMk/>
          <pc:sldMk cId="213440961" sldId="260"/>
        </pc:sldMkLst>
        <pc:spChg chg="mod">
          <ac:chgData name="Steph Beeman" userId="97ba756334ff4b9e" providerId="LiveId" clId="{2537A796-7FD7-4E49-A591-F23EFF0CD686}" dt="2017-09-06T04:27:42.313" v="122" actId="20577"/>
          <ac:spMkLst>
            <pc:docMk/>
            <pc:sldMk cId="213440961" sldId="260"/>
            <ac:spMk id="3" creationId="{00000000-0000-0000-0000-000000000000}"/>
          </ac:spMkLst>
        </pc:spChg>
      </pc:sldChg>
      <pc:sldChg chg="ord">
        <pc:chgData name="Steph Beeman" userId="97ba756334ff4b9e" providerId="LiveId" clId="{2537A796-7FD7-4E49-A591-F23EFF0CD686}" dt="2017-09-06T05:54:26.925" v="1595" actId="20577"/>
        <pc:sldMkLst>
          <pc:docMk/>
          <pc:sldMk cId="701542912" sldId="261"/>
        </pc:sldMkLst>
      </pc:sldChg>
      <pc:sldChg chg="modNotesTx">
        <pc:chgData name="Steph Beeman" userId="97ba756334ff4b9e" providerId="LiveId" clId="{2537A796-7FD7-4E49-A591-F23EFF0CD686}" dt="2017-09-06T06:18:11.903" v="2809" actId="20577"/>
        <pc:sldMkLst>
          <pc:docMk/>
          <pc:sldMk cId="502689849" sldId="262"/>
        </pc:sldMkLst>
      </pc:sldChg>
      <pc:sldChg chg="modSp del">
        <pc:chgData name="Steph Beeman" userId="97ba756334ff4b9e" providerId="LiveId" clId="{2537A796-7FD7-4E49-A591-F23EFF0CD686}" dt="2017-09-06T05:34:13.915" v="178" actId="2696"/>
        <pc:sldMkLst>
          <pc:docMk/>
          <pc:sldMk cId="381255460" sldId="267"/>
        </pc:sldMkLst>
        <pc:spChg chg="mod">
          <ac:chgData name="Steph Beeman" userId="97ba756334ff4b9e" providerId="LiveId" clId="{2537A796-7FD7-4E49-A591-F23EFF0CD686}" dt="2017-09-06T05:33:57.839" v="176" actId="20577"/>
          <ac:spMkLst>
            <pc:docMk/>
            <pc:sldMk cId="381255460" sldId="267"/>
            <ac:spMk id="2" creationId="{00000000-0000-0000-0000-000000000000}"/>
          </ac:spMkLst>
        </pc:spChg>
      </pc:sldChg>
      <pc:sldChg chg="modSp ord">
        <pc:chgData name="Steph Beeman" userId="97ba756334ff4b9e" providerId="LiveId" clId="{2537A796-7FD7-4E49-A591-F23EFF0CD686}" dt="2017-09-06T06:06:22.627" v="2004" actId="20577"/>
        <pc:sldMkLst>
          <pc:docMk/>
          <pc:sldMk cId="3995614820" sldId="268"/>
        </pc:sldMkLst>
        <pc:spChg chg="mod">
          <ac:chgData name="Steph Beeman" userId="97ba756334ff4b9e" providerId="LiveId" clId="{2537A796-7FD7-4E49-A591-F23EFF0CD686}" dt="2017-09-06T05:33:39.258" v="168" actId="20577"/>
          <ac:spMkLst>
            <pc:docMk/>
            <pc:sldMk cId="3995614820" sldId="268"/>
            <ac:spMk id="5" creationId="{00000000-0000-0000-0000-000000000000}"/>
          </ac:spMkLst>
        </pc:spChg>
        <pc:picChg chg="mod modCrop">
          <ac:chgData name="Steph Beeman" userId="97ba756334ff4b9e" providerId="LiveId" clId="{2537A796-7FD7-4E49-A591-F23EFF0CD686}" dt="2017-09-06T05:33:22.365" v="152" actId="1076"/>
          <ac:picMkLst>
            <pc:docMk/>
            <pc:sldMk cId="3995614820" sldId="268"/>
            <ac:picMk id="3074" creationId="{00000000-0000-0000-0000-000000000000}"/>
          </ac:picMkLst>
        </pc:picChg>
      </pc:sldChg>
      <pc:sldChg chg="modSp ord">
        <pc:chgData name="Steph Beeman" userId="97ba756334ff4b9e" providerId="LiveId" clId="{2537A796-7FD7-4E49-A591-F23EFF0CD686}" dt="2017-09-06T06:06:41.649" v="2005" actId="20577"/>
        <pc:sldMkLst>
          <pc:docMk/>
          <pc:sldMk cId="1176565567" sldId="269"/>
        </pc:sldMkLst>
        <pc:spChg chg="mod">
          <ac:chgData name="Steph Beeman" userId="97ba756334ff4b9e" providerId="LiveId" clId="{2537A796-7FD7-4E49-A591-F23EFF0CD686}" dt="2017-09-06T05:36:10.982" v="306" actId="20577"/>
          <ac:spMkLst>
            <pc:docMk/>
            <pc:sldMk cId="1176565567" sldId="269"/>
            <ac:spMk id="2" creationId="{00000000-0000-0000-0000-000000000000}"/>
          </ac:spMkLst>
        </pc:spChg>
        <pc:spChg chg="mod">
          <ac:chgData name="Steph Beeman" userId="97ba756334ff4b9e" providerId="LiveId" clId="{2537A796-7FD7-4E49-A591-F23EFF0CD686}" dt="2017-09-06T05:35:40.450" v="263" actId="20577"/>
          <ac:spMkLst>
            <pc:docMk/>
            <pc:sldMk cId="1176565567" sldId="269"/>
            <ac:spMk id="3" creationId="{00000000-0000-0000-0000-000000000000}"/>
          </ac:spMkLst>
        </pc:spChg>
        <pc:spChg chg="mod">
          <ac:chgData name="Steph Beeman" userId="97ba756334ff4b9e" providerId="LiveId" clId="{2537A796-7FD7-4E49-A591-F23EFF0CD686}" dt="2017-09-06T04:21:29.407" v="2" actId="27636"/>
          <ac:spMkLst>
            <pc:docMk/>
            <pc:sldMk cId="1176565567" sldId="269"/>
            <ac:spMk id="4" creationId="{00000000-0000-0000-0000-000000000000}"/>
          </ac:spMkLst>
        </pc:spChg>
      </pc:sldChg>
      <pc:sldChg chg="modSp ord modAnim">
        <pc:chgData name="Steph Beeman" userId="97ba756334ff4b9e" providerId="LiveId" clId="{2537A796-7FD7-4E49-A591-F23EFF0CD686}" dt="2017-09-06T06:06:41.649" v="2005" actId="20577"/>
        <pc:sldMkLst>
          <pc:docMk/>
          <pc:sldMk cId="2554711008" sldId="271"/>
        </pc:sldMkLst>
        <pc:spChg chg="mod">
          <ac:chgData name="Steph Beeman" userId="97ba756334ff4b9e" providerId="LiveId" clId="{2537A796-7FD7-4E49-A591-F23EFF0CD686}" dt="2017-09-06T05:53:33.796" v="1594" actId="20577"/>
          <ac:spMkLst>
            <pc:docMk/>
            <pc:sldMk cId="2554711008" sldId="271"/>
            <ac:spMk id="3" creationId="{00000000-0000-0000-0000-000000000000}"/>
          </ac:spMkLst>
        </pc:spChg>
      </pc:sldChg>
      <pc:sldChg chg="addSp delSp modSp ord delAnim modAnim modNotesTx">
        <pc:chgData name="Steph Beeman" userId="97ba756334ff4b9e" providerId="LiveId" clId="{2537A796-7FD7-4E49-A591-F23EFF0CD686}" dt="2017-09-06T20:44:53.831" v="3119"/>
        <pc:sldMkLst>
          <pc:docMk/>
          <pc:sldMk cId="3503748404" sldId="272"/>
        </pc:sldMkLst>
        <pc:spChg chg="mod">
          <ac:chgData name="Steph Beeman" userId="97ba756334ff4b9e" providerId="LiveId" clId="{2537A796-7FD7-4E49-A591-F23EFF0CD686}" dt="2017-09-06T18:28:52.688" v="2823" actId="20577"/>
          <ac:spMkLst>
            <pc:docMk/>
            <pc:sldMk cId="3503748404" sldId="272"/>
            <ac:spMk id="2" creationId="{00000000-0000-0000-0000-000000000000}"/>
          </ac:spMkLst>
        </pc:spChg>
        <pc:spChg chg="mod">
          <ac:chgData name="Steph Beeman" userId="97ba756334ff4b9e" providerId="LiveId" clId="{2537A796-7FD7-4E49-A591-F23EFF0CD686}" dt="2017-09-06T20:44:53.831" v="3119"/>
          <ac:spMkLst>
            <pc:docMk/>
            <pc:sldMk cId="3503748404" sldId="272"/>
            <ac:spMk id="3" creationId="{00000000-0000-0000-0000-000000000000}"/>
          </ac:spMkLst>
        </pc:spChg>
        <pc:spChg chg="del mod">
          <ac:chgData name="Steph Beeman" userId="97ba756334ff4b9e" providerId="LiveId" clId="{2537A796-7FD7-4E49-A591-F23EFF0CD686}" dt="2017-09-06T20:44:12.451" v="2978" actId="478"/>
          <ac:spMkLst>
            <pc:docMk/>
            <pc:sldMk cId="3503748404" sldId="272"/>
            <ac:spMk id="4" creationId="{00000000-0000-0000-0000-000000000000}"/>
          </ac:spMkLst>
        </pc:spChg>
        <pc:spChg chg="add del mod">
          <ac:chgData name="Steph Beeman" userId="97ba756334ff4b9e" providerId="LiveId" clId="{2537A796-7FD7-4E49-A591-F23EFF0CD686}" dt="2017-09-06T20:44:15.491" v="2979" actId="478"/>
          <ac:spMkLst>
            <pc:docMk/>
            <pc:sldMk cId="3503748404" sldId="272"/>
            <ac:spMk id="6" creationId="{A5981F6F-E499-403E-B974-CB70431C2721}"/>
          </ac:spMkLst>
        </pc:spChg>
      </pc:sldChg>
      <pc:sldChg chg="modSp">
        <pc:chgData name="Steph Beeman" userId="97ba756334ff4b9e" providerId="LiveId" clId="{2537A796-7FD7-4E49-A591-F23EFF0CD686}" dt="2017-09-06T04:26:39.474" v="121" actId="20577"/>
        <pc:sldMkLst>
          <pc:docMk/>
          <pc:sldMk cId="936717100" sldId="276"/>
        </pc:sldMkLst>
        <pc:spChg chg="mod">
          <ac:chgData name="Steph Beeman" userId="97ba756334ff4b9e" providerId="LiveId" clId="{2537A796-7FD7-4E49-A591-F23EFF0CD686}" dt="2017-09-06T04:26:39.474" v="121" actId="20577"/>
          <ac:spMkLst>
            <pc:docMk/>
            <pc:sldMk cId="936717100" sldId="276"/>
            <ac:spMk id="5" creationId="{00000000-0000-0000-0000-000000000000}"/>
          </ac:spMkLst>
        </pc:spChg>
      </pc:sldChg>
      <pc:sldChg chg="ord">
        <pc:chgData name="Steph Beeman" userId="97ba756334ff4b9e" providerId="LiveId" clId="{2537A796-7FD7-4E49-A591-F23EFF0CD686}" dt="2017-09-06T04:57:55.194" v="123" actId="20577"/>
        <pc:sldMkLst>
          <pc:docMk/>
          <pc:sldMk cId="853062031" sldId="278"/>
        </pc:sldMkLst>
      </pc:sldChg>
      <pc:sldChg chg="modSp add ord">
        <pc:chgData name="Steph Beeman" userId="97ba756334ff4b9e" providerId="LiveId" clId="{2537A796-7FD7-4E49-A591-F23EFF0CD686}" dt="2017-09-06T06:06:41.649" v="2005" actId="20577"/>
        <pc:sldMkLst>
          <pc:docMk/>
          <pc:sldMk cId="3918837129" sldId="279"/>
        </pc:sldMkLst>
        <pc:spChg chg="mod">
          <ac:chgData name="Steph Beeman" userId="97ba756334ff4b9e" providerId="LiveId" clId="{2537A796-7FD7-4E49-A591-F23EFF0CD686}" dt="2017-09-06T05:36:21.459" v="308" actId="20577"/>
          <ac:spMkLst>
            <pc:docMk/>
            <pc:sldMk cId="3918837129" sldId="279"/>
            <ac:spMk id="2" creationId="{00000000-0000-0000-0000-000000000000}"/>
          </ac:spMkLst>
        </pc:spChg>
        <pc:spChg chg="mod">
          <ac:chgData name="Steph Beeman" userId="97ba756334ff4b9e" providerId="LiveId" clId="{2537A796-7FD7-4E49-A591-F23EFF0CD686}" dt="2017-09-06T05:36:29.778" v="312" actId="20577"/>
          <ac:spMkLst>
            <pc:docMk/>
            <pc:sldMk cId="3918837129" sldId="279"/>
            <ac:spMk id="3" creationId="{00000000-0000-0000-0000-000000000000}"/>
          </ac:spMkLst>
        </pc:spChg>
      </pc:sldChg>
      <pc:sldChg chg="modSp add ord modAnim">
        <pc:chgData name="Steph Beeman" userId="97ba756334ff4b9e" providerId="LiveId" clId="{2537A796-7FD7-4E49-A591-F23EFF0CD686}" dt="2017-09-06T06:06:41.649" v="2005" actId="20577"/>
        <pc:sldMkLst>
          <pc:docMk/>
          <pc:sldMk cId="2919659519" sldId="280"/>
        </pc:sldMkLst>
        <pc:spChg chg="mod">
          <ac:chgData name="Steph Beeman" userId="97ba756334ff4b9e" providerId="LiveId" clId="{2537A796-7FD7-4E49-A591-F23EFF0CD686}" dt="2017-09-06T05:34:18.966" v="185" actId="20577"/>
          <ac:spMkLst>
            <pc:docMk/>
            <pc:sldMk cId="2919659519" sldId="280"/>
            <ac:spMk id="2" creationId="{00000000-0000-0000-0000-000000000000}"/>
          </ac:spMkLst>
        </pc:spChg>
        <pc:spChg chg="mod">
          <ac:chgData name="Steph Beeman" userId="97ba756334ff4b9e" providerId="LiveId" clId="{2537A796-7FD7-4E49-A591-F23EFF0CD686}" dt="2017-09-06T05:35:12.804" v="253" actId="20577"/>
          <ac:spMkLst>
            <pc:docMk/>
            <pc:sldMk cId="2919659519" sldId="280"/>
            <ac:spMk id="3" creationId="{00000000-0000-0000-0000-000000000000}"/>
          </ac:spMkLst>
        </pc:spChg>
      </pc:sldChg>
      <pc:sldChg chg="modSp add ord">
        <pc:chgData name="Steph Beeman" userId="97ba756334ff4b9e" providerId="LiveId" clId="{2537A796-7FD7-4E49-A591-F23EFF0CD686}" dt="2017-09-06T06:06:41.649" v="2005" actId="20577"/>
        <pc:sldMkLst>
          <pc:docMk/>
          <pc:sldMk cId="3097428622" sldId="281"/>
        </pc:sldMkLst>
        <pc:spChg chg="mod">
          <ac:chgData name="Steph Beeman" userId="97ba756334ff4b9e" providerId="LiveId" clId="{2537A796-7FD7-4E49-A591-F23EFF0CD686}" dt="2017-09-06T05:36:45.562" v="334" actId="20577"/>
          <ac:spMkLst>
            <pc:docMk/>
            <pc:sldMk cId="3097428622" sldId="281"/>
            <ac:spMk id="2" creationId="{00000000-0000-0000-0000-000000000000}"/>
          </ac:spMkLst>
        </pc:spChg>
        <pc:spChg chg="mod">
          <ac:chgData name="Steph Beeman" userId="97ba756334ff4b9e" providerId="LiveId" clId="{2537A796-7FD7-4E49-A591-F23EFF0CD686}" dt="2017-09-06T05:55:40.773" v="1646" actId="20577"/>
          <ac:spMkLst>
            <pc:docMk/>
            <pc:sldMk cId="3097428622" sldId="281"/>
            <ac:spMk id="3" creationId="{00000000-0000-0000-0000-000000000000}"/>
          </ac:spMkLst>
        </pc:spChg>
      </pc:sldChg>
      <pc:sldChg chg="addSp delSp modSp add ord modAnim">
        <pc:chgData name="Steph Beeman" userId="97ba756334ff4b9e" providerId="LiveId" clId="{2537A796-7FD7-4E49-A591-F23EFF0CD686}" dt="2017-09-06T06:16:00.584" v="2806" actId="20577"/>
        <pc:sldMkLst>
          <pc:docMk/>
          <pc:sldMk cId="122760771" sldId="282"/>
        </pc:sldMkLst>
        <pc:spChg chg="mod">
          <ac:chgData name="Steph Beeman" userId="97ba756334ff4b9e" providerId="LiveId" clId="{2537A796-7FD7-4E49-A591-F23EFF0CD686}" dt="2017-09-06T05:48:28.325" v="898" actId="20577"/>
          <ac:spMkLst>
            <pc:docMk/>
            <pc:sldMk cId="122760771" sldId="282"/>
            <ac:spMk id="2" creationId="{00000000-0000-0000-0000-000000000000}"/>
          </ac:spMkLst>
        </pc:spChg>
        <pc:spChg chg="mod">
          <ac:chgData name="Steph Beeman" userId="97ba756334ff4b9e" providerId="LiveId" clId="{2537A796-7FD7-4E49-A591-F23EFF0CD686}" dt="2017-09-06T05:50:26.619" v="1216" actId="20577"/>
          <ac:spMkLst>
            <pc:docMk/>
            <pc:sldMk cId="122760771" sldId="282"/>
            <ac:spMk id="3" creationId="{00000000-0000-0000-0000-000000000000}"/>
          </ac:spMkLst>
        </pc:spChg>
        <pc:spChg chg="mod">
          <ac:chgData name="Steph Beeman" userId="97ba756334ff4b9e" providerId="LiveId" clId="{2537A796-7FD7-4E49-A591-F23EFF0CD686}" dt="2017-09-06T05:52:10.275" v="1392" actId="20577"/>
          <ac:spMkLst>
            <pc:docMk/>
            <pc:sldMk cId="122760771" sldId="282"/>
            <ac:spMk id="4" creationId="{00000000-0000-0000-0000-000000000000}"/>
          </ac:spMkLst>
        </pc:spChg>
        <pc:picChg chg="add mod">
          <ac:chgData name="Steph Beeman" userId="97ba756334ff4b9e" providerId="LiveId" clId="{2537A796-7FD7-4E49-A591-F23EFF0CD686}" dt="2017-09-06T06:15:30.712" v="2800" actId="14100"/>
          <ac:picMkLst>
            <pc:docMk/>
            <pc:sldMk cId="122760771" sldId="282"/>
            <ac:picMk id="6" creationId="{B71DCB7D-A99E-4743-9C51-F6541C969D1D}"/>
          </ac:picMkLst>
        </pc:picChg>
        <pc:picChg chg="add del">
          <ac:chgData name="Steph Beeman" userId="97ba756334ff4b9e" providerId="LiveId" clId="{2537A796-7FD7-4E49-A591-F23EFF0CD686}" dt="2017-09-06T06:15:35.011" v="2802" actId="478"/>
          <ac:picMkLst>
            <pc:docMk/>
            <pc:sldMk cId="122760771" sldId="282"/>
            <ac:picMk id="7" creationId="{2773CCBD-7DFC-4140-957A-0D3E191B2081}"/>
          </ac:picMkLst>
        </pc:picChg>
        <pc:picChg chg="add mod">
          <ac:chgData name="Steph Beeman" userId="97ba756334ff4b9e" providerId="LiveId" clId="{2537A796-7FD7-4E49-A591-F23EFF0CD686}" dt="2017-09-06T06:16:00.584" v="2806" actId="20577"/>
          <ac:picMkLst>
            <pc:docMk/>
            <pc:sldMk cId="122760771" sldId="282"/>
            <ac:picMk id="8" creationId="{4714E5C5-36EA-40A7-99BA-CE49C9E12292}"/>
          </ac:picMkLst>
        </pc:picChg>
      </pc:sldChg>
      <pc:sldChg chg="addSp delSp modSp add ord delAnim modAnim">
        <pc:chgData name="Steph Beeman" userId="97ba756334ff4b9e" providerId="LiveId" clId="{2537A796-7FD7-4E49-A591-F23EFF0CD686}" dt="2017-09-06T06:06:41.649" v="2005" actId="20577"/>
        <pc:sldMkLst>
          <pc:docMk/>
          <pc:sldMk cId="1975725138" sldId="283"/>
        </pc:sldMkLst>
        <pc:spChg chg="mod">
          <ac:chgData name="Steph Beeman" userId="97ba756334ff4b9e" providerId="LiveId" clId="{2537A796-7FD7-4E49-A591-F23EFF0CD686}" dt="2017-09-06T05:57:22.557" v="1675" actId="20577"/>
          <ac:spMkLst>
            <pc:docMk/>
            <pc:sldMk cId="1975725138" sldId="283"/>
            <ac:spMk id="2" creationId="{00000000-0000-0000-0000-000000000000}"/>
          </ac:spMkLst>
        </pc:spChg>
        <pc:spChg chg="mod">
          <ac:chgData name="Steph Beeman" userId="97ba756334ff4b9e" providerId="LiveId" clId="{2537A796-7FD7-4E49-A591-F23EFF0CD686}" dt="2017-09-06T06:02:48.959" v="2003" actId="20577"/>
          <ac:spMkLst>
            <pc:docMk/>
            <pc:sldMk cId="1975725138" sldId="283"/>
            <ac:spMk id="3" creationId="{00000000-0000-0000-0000-000000000000}"/>
          </ac:spMkLst>
        </pc:spChg>
        <pc:spChg chg="del mod">
          <ac:chgData name="Steph Beeman" userId="97ba756334ff4b9e" providerId="LiveId" clId="{2537A796-7FD7-4E49-A591-F23EFF0CD686}" dt="2017-09-06T05:58:17.093" v="1681" actId="478"/>
          <ac:spMkLst>
            <pc:docMk/>
            <pc:sldMk cId="1975725138" sldId="283"/>
            <ac:spMk id="4" creationId="{00000000-0000-0000-0000-000000000000}"/>
          </ac:spMkLst>
        </pc:spChg>
        <pc:spChg chg="add del mod">
          <ac:chgData name="Steph Beeman" userId="97ba756334ff4b9e" providerId="LiveId" clId="{2537A796-7FD7-4E49-A591-F23EFF0CD686}" dt="2017-09-06T05:58:19.459" v="1682" actId="478"/>
          <ac:spMkLst>
            <pc:docMk/>
            <pc:sldMk cId="1975725138" sldId="283"/>
            <ac:spMk id="6" creationId="{7E508AC5-7827-4877-8551-0934B9D980B1}"/>
          </ac:spMkLst>
        </pc:spChg>
      </pc:sldChg>
      <pc:sldChg chg="add ord modNotesTx">
        <pc:chgData name="Steph Beeman" userId="97ba756334ff4b9e" providerId="LiveId" clId="{2537A796-7FD7-4E49-A591-F23EFF0CD686}" dt="2017-09-06T06:07:02.641" v="2059" actId="20577"/>
        <pc:sldMkLst>
          <pc:docMk/>
          <pc:sldMk cId="429624070" sldId="284"/>
        </pc:sldMkLst>
      </pc:sldChg>
      <pc:sldChg chg="add ord">
        <pc:chgData name="Steph Beeman" userId="97ba756334ff4b9e" providerId="LiveId" clId="{2537A796-7FD7-4E49-A591-F23EFF0CD686}" dt="2017-09-06T06:18:04.900" v="2808" actId="20577"/>
        <pc:sldMkLst>
          <pc:docMk/>
          <pc:sldMk cId="3011344799" sldId="285"/>
        </pc:sldMkLst>
      </pc:sldChg>
      <pc:sldChg chg="add del ord">
        <pc:chgData name="Steph Beeman" userId="97ba756334ff4b9e" providerId="LiveId" clId="{2537A796-7FD7-4E49-A591-F23EFF0CD686}" dt="2017-09-06T18:28:42.984" v="2812" actId="2696"/>
        <pc:sldMkLst>
          <pc:docMk/>
          <pc:sldMk cId="3208990229" sldId="2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A165F9-812D-4BF8-96C5-8DAEF2C7C531}" type="datetimeFigureOut">
              <a:rPr lang="en-US" smtClean="0"/>
              <a:t>9/6/2017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1662E2-FB1E-48C0-AD5F-F914B2EC5146}" type="slidenum">
              <a:rPr lang="en-US" smtClean="0"/>
              <a:t>‹#›</a:t>
            </a:fld>
            <a:endParaRPr lang="en-US"/>
          </a:p>
        </p:txBody>
      </p:sp>
    </p:spTree>
    <p:extLst>
      <p:ext uri="{BB962C8B-B14F-4D97-AF65-F5344CB8AC3E}">
        <p14:creationId xmlns:p14="http://schemas.microsoft.com/office/powerpoint/2010/main" val="3919208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arstechnica.com/security/2010/08/cars-hacked-through-wireless-tyre-sensors/"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arstechnica.com/security/2014/08/researchers-find-its-terrifyingly-easy-to-hack-traffic-lights/" TargetMode="External"/><Relationship Id="rId4" Type="http://schemas.openxmlformats.org/officeDocument/2006/relationships/hyperlink" Target="http://www.forbes.com/sites/singularity/2012/12/06/yes-you-can-hack-a-pacemaker-and-other-medical-devices-too/"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1662E2-FB1E-48C0-AD5F-F914B2EC5146}" type="slidenum">
              <a:rPr lang="en-US" smtClean="0"/>
              <a:t>1</a:t>
            </a:fld>
            <a:endParaRPr lang="en-US"/>
          </a:p>
        </p:txBody>
      </p:sp>
    </p:spTree>
    <p:extLst>
      <p:ext uri="{BB962C8B-B14F-4D97-AF65-F5344CB8AC3E}">
        <p14:creationId xmlns:p14="http://schemas.microsoft.com/office/powerpoint/2010/main" val="1151852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1662E2-FB1E-48C0-AD5F-F914B2EC5146}" type="slidenum">
              <a:rPr lang="en-US" smtClean="0"/>
              <a:t>10</a:t>
            </a:fld>
            <a:endParaRPr lang="en-US"/>
          </a:p>
        </p:txBody>
      </p:sp>
    </p:spTree>
    <p:extLst>
      <p:ext uri="{BB962C8B-B14F-4D97-AF65-F5344CB8AC3E}">
        <p14:creationId xmlns:p14="http://schemas.microsoft.com/office/powerpoint/2010/main" val="3871015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1662E2-FB1E-48C0-AD5F-F914B2EC5146}" type="slidenum">
              <a:rPr lang="en-US" smtClean="0"/>
              <a:t>11</a:t>
            </a:fld>
            <a:endParaRPr lang="en-US"/>
          </a:p>
        </p:txBody>
      </p:sp>
    </p:spTree>
    <p:extLst>
      <p:ext uri="{BB962C8B-B14F-4D97-AF65-F5344CB8AC3E}">
        <p14:creationId xmlns:p14="http://schemas.microsoft.com/office/powerpoint/2010/main" val="3379448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1662E2-FB1E-48C0-AD5F-F914B2EC5146}" type="slidenum">
              <a:rPr lang="en-US" smtClean="0"/>
              <a:t>12</a:t>
            </a:fld>
            <a:endParaRPr lang="en-US"/>
          </a:p>
        </p:txBody>
      </p:sp>
    </p:spTree>
    <p:extLst>
      <p:ext uri="{BB962C8B-B14F-4D97-AF65-F5344CB8AC3E}">
        <p14:creationId xmlns:p14="http://schemas.microsoft.com/office/powerpoint/2010/main" val="1463369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1662E2-FB1E-48C0-AD5F-F914B2EC5146}" type="slidenum">
              <a:rPr lang="en-US" smtClean="0"/>
              <a:t>13</a:t>
            </a:fld>
            <a:endParaRPr lang="en-US"/>
          </a:p>
        </p:txBody>
      </p:sp>
    </p:spTree>
    <p:extLst>
      <p:ext uri="{BB962C8B-B14F-4D97-AF65-F5344CB8AC3E}">
        <p14:creationId xmlns:p14="http://schemas.microsoft.com/office/powerpoint/2010/main" val="556509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1662E2-FB1E-48C0-AD5F-F914B2EC5146}" type="slidenum">
              <a:rPr lang="en-US" smtClean="0"/>
              <a:t>14</a:t>
            </a:fld>
            <a:endParaRPr lang="en-US"/>
          </a:p>
        </p:txBody>
      </p:sp>
    </p:spTree>
    <p:extLst>
      <p:ext uri="{BB962C8B-B14F-4D97-AF65-F5344CB8AC3E}">
        <p14:creationId xmlns:p14="http://schemas.microsoft.com/office/powerpoint/2010/main" val="1015482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1662E2-FB1E-48C0-AD5F-F914B2EC5146}" type="slidenum">
              <a:rPr lang="en-US" smtClean="0"/>
              <a:t>15</a:t>
            </a:fld>
            <a:endParaRPr lang="en-US"/>
          </a:p>
        </p:txBody>
      </p:sp>
    </p:spTree>
    <p:extLst>
      <p:ext uri="{BB962C8B-B14F-4D97-AF65-F5344CB8AC3E}">
        <p14:creationId xmlns:p14="http://schemas.microsoft.com/office/powerpoint/2010/main" val="1813653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1662E2-FB1E-48C0-AD5F-F914B2EC5146}" type="slidenum">
              <a:rPr lang="en-US" smtClean="0"/>
              <a:t>16</a:t>
            </a:fld>
            <a:endParaRPr lang="en-US"/>
          </a:p>
        </p:txBody>
      </p:sp>
    </p:spTree>
    <p:extLst>
      <p:ext uri="{BB962C8B-B14F-4D97-AF65-F5344CB8AC3E}">
        <p14:creationId xmlns:p14="http://schemas.microsoft.com/office/powerpoint/2010/main" val="2585661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1662E2-FB1E-48C0-AD5F-F914B2EC5146}" type="slidenum">
              <a:rPr lang="en-US" smtClean="0"/>
              <a:t>17</a:t>
            </a:fld>
            <a:endParaRPr lang="en-US"/>
          </a:p>
        </p:txBody>
      </p:sp>
    </p:spTree>
    <p:extLst>
      <p:ext uri="{BB962C8B-B14F-4D97-AF65-F5344CB8AC3E}">
        <p14:creationId xmlns:p14="http://schemas.microsoft.com/office/powerpoint/2010/main" val="3352016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 new Network Programming textbook?]</a:t>
            </a:r>
          </a:p>
        </p:txBody>
      </p:sp>
      <p:sp>
        <p:nvSpPr>
          <p:cNvPr id="4" name="Slide Number Placeholder 3"/>
          <p:cNvSpPr>
            <a:spLocks noGrp="1"/>
          </p:cNvSpPr>
          <p:nvPr>
            <p:ph type="sldNum" sz="quarter" idx="10"/>
          </p:nvPr>
        </p:nvSpPr>
        <p:spPr/>
        <p:txBody>
          <a:bodyPr/>
          <a:lstStyle/>
          <a:p>
            <a:fld id="{231662E2-FB1E-48C0-AD5F-F914B2EC5146}" type="slidenum">
              <a:rPr lang="en-US" smtClean="0"/>
              <a:t>18</a:t>
            </a:fld>
            <a:endParaRPr lang="en-US"/>
          </a:p>
        </p:txBody>
      </p:sp>
    </p:spTree>
    <p:extLst>
      <p:ext uri="{BB962C8B-B14F-4D97-AF65-F5344CB8AC3E}">
        <p14:creationId xmlns:p14="http://schemas.microsoft.com/office/powerpoint/2010/main" val="1970262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1662E2-FB1E-48C0-AD5F-F914B2EC5146}" type="slidenum">
              <a:rPr lang="en-US" smtClean="0"/>
              <a:t>19</a:t>
            </a:fld>
            <a:endParaRPr lang="en-US"/>
          </a:p>
        </p:txBody>
      </p:sp>
    </p:spTree>
    <p:extLst>
      <p:ext uri="{BB962C8B-B14F-4D97-AF65-F5344CB8AC3E}">
        <p14:creationId xmlns:p14="http://schemas.microsoft.com/office/powerpoint/2010/main" val="397189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1662E2-FB1E-48C0-AD5F-F914B2EC5146}" type="slidenum">
              <a:rPr lang="en-US" smtClean="0"/>
              <a:t>2</a:t>
            </a:fld>
            <a:endParaRPr lang="en-US"/>
          </a:p>
        </p:txBody>
      </p:sp>
    </p:spTree>
    <p:extLst>
      <p:ext uri="{BB962C8B-B14F-4D97-AF65-F5344CB8AC3E}">
        <p14:creationId xmlns:p14="http://schemas.microsoft.com/office/powerpoint/2010/main" val="2138721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1662E2-FB1E-48C0-AD5F-F914B2EC5146}" type="slidenum">
              <a:rPr lang="en-US" smtClean="0"/>
              <a:t>20</a:t>
            </a:fld>
            <a:endParaRPr lang="en-US"/>
          </a:p>
        </p:txBody>
      </p:sp>
    </p:spTree>
    <p:extLst>
      <p:ext uri="{BB962C8B-B14F-4D97-AF65-F5344CB8AC3E}">
        <p14:creationId xmlns:p14="http://schemas.microsoft.com/office/powerpoint/2010/main" val="908573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1662E2-FB1E-48C0-AD5F-F914B2EC5146}" type="slidenum">
              <a:rPr lang="en-US" smtClean="0"/>
              <a:t>21</a:t>
            </a:fld>
            <a:endParaRPr lang="en-US"/>
          </a:p>
        </p:txBody>
      </p:sp>
    </p:spTree>
    <p:extLst>
      <p:ext uri="{BB962C8B-B14F-4D97-AF65-F5344CB8AC3E}">
        <p14:creationId xmlns:p14="http://schemas.microsoft.com/office/powerpoint/2010/main" val="10609682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94447" lvl="0" indent="-394447">
              <a:buSzPct val="100000"/>
              <a:buAutoNum type="arabicParenR"/>
              <a:defRPr sz="1800"/>
            </a:pPr>
            <a:r>
              <a:rPr lang="en-US" sz="1200" dirty="0"/>
              <a:t>Hack car computer via the radio from the tire pressure gauges [</a:t>
            </a:r>
            <a:r>
              <a:rPr lang="en-US" sz="1200" u="sng" dirty="0">
                <a:hlinkClick r:id="rId3"/>
              </a:rPr>
              <a:t>http://arstechnica.com/security/2010/08/cars-hacked-through-wireless-tyre-sensors/</a:t>
            </a:r>
            <a:r>
              <a:rPr lang="en-US" sz="1200" dirty="0"/>
              <a:t>]</a:t>
            </a:r>
          </a:p>
          <a:p>
            <a:pPr marL="394447" lvl="0" indent="-394447">
              <a:buSzPct val="100000"/>
              <a:buAutoNum type="arabicParenR"/>
              <a:defRPr sz="1800"/>
            </a:pPr>
            <a:r>
              <a:rPr lang="en-US" sz="1200" dirty="0"/>
              <a:t>Hack pacemakers through their diagnostic ports [</a:t>
            </a:r>
            <a:r>
              <a:rPr lang="en-US" sz="1200" u="sng" dirty="0">
                <a:hlinkClick r:id="rId4"/>
              </a:rPr>
              <a:t>http://www.forbes.com/sites/singularity/2012/12/06/yes-you-can-hack-a-pacemaker-and-other-medical-devices-too/</a:t>
            </a:r>
            <a:r>
              <a:rPr lang="en-US" sz="1200" dirty="0"/>
              <a:t>]</a:t>
            </a:r>
          </a:p>
          <a:p>
            <a:pPr marL="394447" lvl="0" indent="-394447">
              <a:buSzPct val="100000"/>
              <a:buAutoNum type="arabicParenR"/>
              <a:defRPr sz="1800"/>
            </a:pPr>
            <a:r>
              <a:rPr lang="en-US" sz="1200" dirty="0"/>
              <a:t>Hack traffic lights [</a:t>
            </a:r>
            <a:r>
              <a:rPr lang="en-US" sz="1200" u="sng" dirty="0">
                <a:hlinkClick r:id="rId5"/>
              </a:rPr>
              <a:t>http://arstechnica.com/security/2014/08/researchers-find-its-terrifyingly-easy-to-hack-traffic-lights/</a:t>
            </a:r>
            <a:r>
              <a:rPr lang="en-US" sz="1200" dirty="0"/>
              <a:t>]</a:t>
            </a:r>
          </a:p>
          <a:p>
            <a:pPr lvl="0">
              <a:defRPr sz="1800"/>
            </a:pPr>
            <a:endParaRPr lang="en-US" sz="1200" dirty="0"/>
          </a:p>
          <a:p>
            <a:pPr lvl="0">
              <a:defRPr sz="1800"/>
            </a:pPr>
            <a:r>
              <a:rPr lang="en-US" sz="1200" dirty="0"/>
              <a:t>Many hacks require physical access, in which case not so big a problem. As a network programmer, however, you are introducing greater attack surface. It is your responsibility to keep the system safe.</a:t>
            </a:r>
          </a:p>
          <a:p>
            <a:endParaRPr lang="en-US" dirty="0"/>
          </a:p>
        </p:txBody>
      </p:sp>
      <p:sp>
        <p:nvSpPr>
          <p:cNvPr id="4" name="Slide Number Placeholder 3"/>
          <p:cNvSpPr>
            <a:spLocks noGrp="1"/>
          </p:cNvSpPr>
          <p:nvPr>
            <p:ph type="sldNum" sz="quarter" idx="10"/>
          </p:nvPr>
        </p:nvSpPr>
        <p:spPr/>
        <p:txBody>
          <a:bodyPr/>
          <a:lstStyle/>
          <a:p>
            <a:fld id="{231662E2-FB1E-48C0-AD5F-F914B2EC5146}" type="slidenum">
              <a:rPr lang="en-US" smtClean="0"/>
              <a:t>22</a:t>
            </a:fld>
            <a:endParaRPr lang="en-US"/>
          </a:p>
        </p:txBody>
      </p:sp>
    </p:spTree>
    <p:extLst>
      <p:ext uri="{BB962C8B-B14F-4D97-AF65-F5344CB8AC3E}">
        <p14:creationId xmlns:p14="http://schemas.microsoft.com/office/powerpoint/2010/main" val="3994393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r>
              <a:rPr lang="en-US" sz="1200" dirty="0"/>
              <a:t>	-	You don’t know what’s on the other end of the connection</a:t>
            </a:r>
          </a:p>
          <a:p>
            <a:pPr lvl="0">
              <a:defRPr sz="1800"/>
            </a:pPr>
            <a:r>
              <a:rPr lang="en-US" sz="1200" dirty="0"/>
              <a:t>	⁃	You don’t know what they received from you</a:t>
            </a:r>
          </a:p>
          <a:p>
            <a:pPr lvl="0">
              <a:defRPr sz="1800"/>
            </a:pPr>
            <a:r>
              <a:rPr lang="en-US" sz="1200" dirty="0"/>
              <a:t>	⁃	You don’t know what they’ve sent to you</a:t>
            </a:r>
          </a:p>
          <a:p>
            <a:pPr lvl="0">
              <a:defRPr sz="1800"/>
            </a:pPr>
            <a:r>
              <a:rPr lang="en-US" sz="1200" dirty="0"/>
              <a:t>	⁃	You don’t know who else saw the data along the way</a:t>
            </a:r>
          </a:p>
          <a:p>
            <a:pPr lvl="0">
              <a:defRPr sz="1800"/>
            </a:pPr>
            <a:r>
              <a:rPr lang="en-US" sz="1200" dirty="0"/>
              <a:t>	⁃	You don’t know who else injected data along the way</a:t>
            </a:r>
          </a:p>
          <a:p>
            <a:pPr lvl="0">
              <a:defRPr sz="1800"/>
            </a:pPr>
            <a:r>
              <a:rPr lang="en-US" sz="1200" dirty="0"/>
              <a:t>	⁃	You don’t even know whether they’re still there</a:t>
            </a:r>
          </a:p>
          <a:p>
            <a:pPr lvl="0">
              <a:defRPr sz="1800"/>
            </a:pPr>
            <a:endParaRPr lang="en-US" sz="1200" dirty="0"/>
          </a:p>
          <a:p>
            <a:pPr lvl="0">
              <a:defRPr sz="1800"/>
            </a:pPr>
            <a:r>
              <a:rPr lang="en-US" sz="1200" dirty="0"/>
              <a:t>Makes it hard to develop, makes it doubly hard to debug.</a:t>
            </a:r>
          </a:p>
          <a:p>
            <a:endParaRPr lang="en-US" dirty="0"/>
          </a:p>
          <a:p>
            <a:r>
              <a:rPr lang="en-US" dirty="0"/>
              <a:t>HETEROGENEITY</a:t>
            </a:r>
          </a:p>
          <a:p>
            <a:endParaRPr lang="en-US" dirty="0"/>
          </a:p>
          <a:p>
            <a:r>
              <a:rPr lang="en-US" dirty="0"/>
              <a:t>PARTIAL FAILURE</a:t>
            </a:r>
          </a:p>
          <a:p>
            <a:endParaRPr lang="en-US" dirty="0"/>
          </a:p>
          <a:p>
            <a:r>
              <a:rPr lang="en-US" dirty="0"/>
              <a:t>Asynchronous networks are allowed to Duplicate Delay Drop Reorder Drops and delays are indistinguishable Byzantine networks are allowed to mess with messages arbitrarily Including rewriting their content They mostly don't happen in real networks Mostly</a:t>
            </a:r>
          </a:p>
          <a:p>
            <a:endParaRPr lang="en-US" dirty="0"/>
          </a:p>
        </p:txBody>
      </p:sp>
      <p:sp>
        <p:nvSpPr>
          <p:cNvPr id="4" name="Slide Number Placeholder 3"/>
          <p:cNvSpPr>
            <a:spLocks noGrp="1"/>
          </p:cNvSpPr>
          <p:nvPr>
            <p:ph type="sldNum" sz="quarter" idx="10"/>
          </p:nvPr>
        </p:nvSpPr>
        <p:spPr/>
        <p:txBody>
          <a:bodyPr/>
          <a:lstStyle/>
          <a:p>
            <a:fld id="{231662E2-FB1E-48C0-AD5F-F914B2EC5146}" type="slidenum">
              <a:rPr lang="en-US" smtClean="0"/>
              <a:t>23</a:t>
            </a:fld>
            <a:endParaRPr lang="en-US"/>
          </a:p>
        </p:txBody>
      </p:sp>
    </p:spTree>
    <p:extLst>
      <p:ext uri="{BB962C8B-B14F-4D97-AF65-F5344CB8AC3E}">
        <p14:creationId xmlns:p14="http://schemas.microsoft.com/office/powerpoint/2010/main" val="253609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r>
              <a:rPr lang="en-US" sz="1200" dirty="0"/>
              <a:t>Typical gaming machine can handle four, eight, sixteen, maybe 32 protagonists</a:t>
            </a:r>
          </a:p>
          <a:p>
            <a:pPr lvl="0">
              <a:defRPr sz="1800"/>
            </a:pPr>
            <a:r>
              <a:rPr lang="en-US" sz="1200" dirty="0"/>
              <a:t>	⁃	Handling a million protagonists (</a:t>
            </a:r>
            <a:r>
              <a:rPr lang="en-US" sz="1200" dirty="0" err="1"/>
              <a:t>WoW</a:t>
            </a:r>
            <a:r>
              <a:rPr lang="en-US" sz="1200" dirty="0"/>
              <a:t>, </a:t>
            </a:r>
            <a:r>
              <a:rPr lang="en-US" sz="1200" dirty="0" err="1"/>
              <a:t>LoL</a:t>
            </a:r>
            <a:r>
              <a:rPr lang="en-US" sz="1200" dirty="0"/>
              <a:t>) is harder</a:t>
            </a:r>
          </a:p>
          <a:p>
            <a:pPr lvl="0">
              <a:defRPr sz="1800"/>
            </a:pPr>
            <a:r>
              <a:rPr lang="en-US" sz="1200" dirty="0"/>
              <a:t>	⁃	It’s easy to handle a few hundred user accounts. Facebook has 1.3 billion.</a:t>
            </a:r>
          </a:p>
          <a:p>
            <a:pPr lvl="0">
              <a:defRPr sz="1800"/>
            </a:pPr>
            <a:endParaRPr lang="en-US" sz="1200" dirty="0"/>
          </a:p>
          <a:p>
            <a:pPr lvl="0">
              <a:defRPr sz="1800"/>
            </a:pPr>
            <a:r>
              <a:rPr lang="en-US" sz="1200" dirty="0"/>
              <a:t>Dealing with scale seems like it takes profoundly different techniques, but it’s actually just a case of choosing different tools to perform the same jobs you did at small scale. We’ll go into details on this later this year.</a:t>
            </a:r>
          </a:p>
        </p:txBody>
      </p:sp>
      <p:sp>
        <p:nvSpPr>
          <p:cNvPr id="4" name="Slide Number Placeholder 3"/>
          <p:cNvSpPr>
            <a:spLocks noGrp="1"/>
          </p:cNvSpPr>
          <p:nvPr>
            <p:ph type="sldNum" sz="quarter" idx="10"/>
          </p:nvPr>
        </p:nvSpPr>
        <p:spPr/>
        <p:txBody>
          <a:bodyPr/>
          <a:lstStyle/>
          <a:p>
            <a:fld id="{231662E2-FB1E-48C0-AD5F-F914B2EC5146}" type="slidenum">
              <a:rPr lang="en-US" smtClean="0"/>
              <a:t>24</a:t>
            </a:fld>
            <a:endParaRPr lang="en-US"/>
          </a:p>
        </p:txBody>
      </p:sp>
    </p:spTree>
    <p:extLst>
      <p:ext uri="{BB962C8B-B14F-4D97-AF65-F5344CB8AC3E}">
        <p14:creationId xmlns:p14="http://schemas.microsoft.com/office/powerpoint/2010/main" val="624588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r>
              <a:rPr lang="en-US" sz="1200" dirty="0"/>
              <a:t>[show a nanosecond]</a:t>
            </a:r>
          </a:p>
          <a:p>
            <a:pPr lvl="0">
              <a:defRPr sz="1800"/>
            </a:pPr>
            <a:r>
              <a:rPr lang="en-US" sz="1200" dirty="0"/>
              <a:t>Singapore is 42</a:t>
            </a:r>
            <a:r>
              <a:rPr lang="en-US" sz="1200" baseline="0" dirty="0"/>
              <a:t> milliseconds away (and that’s by undersea cable). By satellite it’s 280ms.</a:t>
            </a:r>
          </a:p>
          <a:p>
            <a:pPr lvl="0">
              <a:defRPr sz="1800"/>
            </a:pPr>
            <a:endParaRPr lang="en-US" sz="1200" dirty="0"/>
          </a:p>
          <a:p>
            <a:pPr lvl="0">
              <a:defRPr sz="1800"/>
            </a:pPr>
            <a:r>
              <a:rPr lang="en-US" sz="1200" dirty="0"/>
              <a:t>A computer can do math in half a nanosecond that takes us a second. So let’s scale computer speeds up by 2 billion to make them comprehensible to us. That means it takes:</a:t>
            </a:r>
          </a:p>
          <a:p>
            <a:pPr lvl="0">
              <a:defRPr sz="1800"/>
            </a:pPr>
            <a:r>
              <a:rPr lang="en-US" sz="1200" dirty="0"/>
              <a:t>	⁃	One second to access L1 cache</a:t>
            </a:r>
          </a:p>
          <a:p>
            <a:pPr lvl="0">
              <a:defRPr sz="1800"/>
            </a:pPr>
            <a:r>
              <a:rPr lang="en-US" sz="1200" dirty="0"/>
              <a:t>	⁃	14 seconds to access L2 cache</a:t>
            </a:r>
          </a:p>
          <a:p>
            <a:pPr lvl="0">
              <a:defRPr sz="1800"/>
            </a:pPr>
            <a:r>
              <a:rPr lang="en-US" sz="1200" dirty="0"/>
              <a:t>	⁃	3 minutes to access main memory</a:t>
            </a:r>
          </a:p>
          <a:p>
            <a:pPr lvl="0">
              <a:defRPr sz="1800"/>
            </a:pPr>
            <a:r>
              <a:rPr lang="en-US" sz="1200" dirty="0"/>
              <a:t>	⁃	So basically all of these are normal scale—if you’re in a real hurry (deadline!) you care, if you’re just doing your homework you don’t</a:t>
            </a:r>
          </a:p>
          <a:p>
            <a:pPr lvl="0">
              <a:defRPr sz="1800"/>
            </a:pPr>
            <a:r>
              <a:rPr lang="en-US" sz="1200" dirty="0"/>
              <a:t>	⁃	5 hours to send 1K bytes within a datacenter—that’s like sending an email</a:t>
            </a:r>
          </a:p>
          <a:p>
            <a:pPr lvl="0">
              <a:defRPr sz="1800"/>
            </a:pPr>
            <a:r>
              <a:rPr lang="en-US" sz="1200" dirty="0"/>
              <a:t>	⁃	1 week round trip within the same datacenter—that’s like sending something in the mail</a:t>
            </a:r>
          </a:p>
          <a:p>
            <a:pPr lvl="0">
              <a:defRPr sz="1800"/>
            </a:pPr>
            <a:r>
              <a:rPr lang="en-US" sz="1200" dirty="0"/>
              <a:t>	⁃	8 months to open a disk file</a:t>
            </a:r>
          </a:p>
          <a:p>
            <a:pPr lvl="0">
              <a:defRPr sz="1800"/>
            </a:pPr>
            <a:r>
              <a:rPr lang="en-US" sz="1200" dirty="0"/>
              <a:t>	⁃	10 years round trip between consumer machines (3 years per 100ms)</a:t>
            </a:r>
          </a:p>
          <a:p>
            <a:pPr lvl="0">
              <a:defRPr sz="1800"/>
            </a:pPr>
            <a:endParaRPr lang="en-US" sz="1200" dirty="0"/>
          </a:p>
          <a:p>
            <a:pPr lvl="0">
              <a:defRPr sz="1800"/>
            </a:pPr>
            <a:r>
              <a:rPr lang="en-US" sz="1200" dirty="0"/>
              <a:t>The other aspect</a:t>
            </a:r>
            <a:r>
              <a:rPr lang="en-US" sz="1200" baseline="0" dirty="0"/>
              <a:t> of time, the corollary to this, is that things will be happening at the same time in different parts of your system. </a:t>
            </a:r>
          </a:p>
          <a:p>
            <a:pPr lvl="0">
              <a:defRPr sz="1800"/>
            </a:pPr>
            <a:endParaRPr lang="en-US" sz="1200" baseline="0" dirty="0"/>
          </a:p>
          <a:p>
            <a:pPr lvl="0">
              <a:defRPr sz="1800"/>
            </a:pPr>
            <a:r>
              <a:rPr lang="en-US" sz="1200" baseline="0" dirty="0"/>
              <a:t>SYNCHRONIZATION</a:t>
            </a:r>
          </a:p>
          <a:p>
            <a:pPr lvl="0">
              <a:defRPr sz="1800"/>
            </a:pPr>
            <a:endParaRPr lang="en-US" sz="1200" baseline="0" dirty="0"/>
          </a:p>
          <a:p>
            <a:pPr lvl="0">
              <a:defRPr sz="1800"/>
            </a:pPr>
            <a:r>
              <a:rPr lang="en-US" sz="1200" baseline="0" dirty="0"/>
              <a:t>LATENCY</a:t>
            </a:r>
            <a:endParaRPr lang="en-US" sz="1200" dirty="0"/>
          </a:p>
        </p:txBody>
      </p:sp>
      <p:sp>
        <p:nvSpPr>
          <p:cNvPr id="4" name="Slide Number Placeholder 3"/>
          <p:cNvSpPr>
            <a:spLocks noGrp="1"/>
          </p:cNvSpPr>
          <p:nvPr>
            <p:ph type="sldNum" sz="quarter" idx="10"/>
          </p:nvPr>
        </p:nvSpPr>
        <p:spPr/>
        <p:txBody>
          <a:bodyPr/>
          <a:lstStyle/>
          <a:p>
            <a:fld id="{231662E2-FB1E-48C0-AD5F-F914B2EC5146}" type="slidenum">
              <a:rPr lang="en-US" smtClean="0"/>
              <a:t>25</a:t>
            </a:fld>
            <a:endParaRPr lang="en-US"/>
          </a:p>
        </p:txBody>
      </p:sp>
    </p:spTree>
    <p:extLst>
      <p:ext uri="{BB962C8B-B14F-4D97-AF65-F5344CB8AC3E}">
        <p14:creationId xmlns:p14="http://schemas.microsoft.com/office/powerpoint/2010/main" val="1210049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1662E2-FB1E-48C0-AD5F-F914B2EC5146}" type="slidenum">
              <a:rPr lang="en-US" smtClean="0"/>
              <a:t>26</a:t>
            </a:fld>
            <a:endParaRPr lang="en-US"/>
          </a:p>
        </p:txBody>
      </p:sp>
    </p:spTree>
    <p:extLst>
      <p:ext uri="{BB962C8B-B14F-4D97-AF65-F5344CB8AC3E}">
        <p14:creationId xmlns:p14="http://schemas.microsoft.com/office/powerpoint/2010/main" val="489782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1662E2-FB1E-48C0-AD5F-F914B2EC5146}" type="slidenum">
              <a:rPr lang="en-US" smtClean="0"/>
              <a:t>27</a:t>
            </a:fld>
            <a:endParaRPr lang="en-US"/>
          </a:p>
        </p:txBody>
      </p:sp>
    </p:spTree>
    <p:extLst>
      <p:ext uri="{BB962C8B-B14F-4D97-AF65-F5344CB8AC3E}">
        <p14:creationId xmlns:p14="http://schemas.microsoft.com/office/powerpoint/2010/main" val="210083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r>
              <a:rPr lang="en-US" sz="1200" dirty="0"/>
              <a:t>Been programming since the age of 9… which isn’t all that big a deal today, but was more of a feat back when this was what a home computer looked like. [CLICK]</a:t>
            </a:r>
          </a:p>
          <a:p>
            <a:pPr lvl="0">
              <a:defRPr sz="1800"/>
            </a:pPr>
            <a:endParaRPr lang="en-US" sz="1200" dirty="0"/>
          </a:p>
          <a:p>
            <a:pPr lvl="0">
              <a:defRPr sz="1800"/>
            </a:pPr>
            <a:r>
              <a:rPr lang="en-US" sz="1200" dirty="0"/>
              <a:t>Schools like </a:t>
            </a:r>
            <a:r>
              <a:rPr lang="en-US" sz="1200" dirty="0" err="1"/>
              <a:t>Digipen</a:t>
            </a:r>
            <a:r>
              <a:rPr lang="en-US" sz="1200" dirty="0"/>
              <a:t> didn’t exist when I was your age, so instead of going to college I got a job at Origin Systems. So essentially this game [CLICK] was my senior project—in modern terms, I was the producer. </a:t>
            </a:r>
          </a:p>
          <a:p>
            <a:endParaRPr lang="en-US" dirty="0"/>
          </a:p>
          <a:p>
            <a:pPr lvl="0">
              <a:defRPr sz="1800"/>
            </a:pPr>
            <a:r>
              <a:rPr lang="en-US" sz="1200" dirty="0"/>
              <a:t>Worked at various companies after that… director of online technology for Origin during </a:t>
            </a:r>
            <a:r>
              <a:rPr lang="en-US" sz="1200" dirty="0" err="1"/>
              <a:t>Ultima</a:t>
            </a:r>
            <a:r>
              <a:rPr lang="en-US" sz="1200" dirty="0"/>
              <a:t> Online… [CLICK]</a:t>
            </a:r>
          </a:p>
          <a:p>
            <a:pPr lvl="0">
              <a:defRPr sz="1800"/>
            </a:pPr>
            <a:r>
              <a:rPr lang="en-US" sz="1200" dirty="0"/>
              <a:t>…head of server infrastructure and security for MSN Games [CLICK]…</a:t>
            </a:r>
          </a:p>
          <a:p>
            <a:pPr lvl="0">
              <a:defRPr sz="1800"/>
            </a:pPr>
            <a:r>
              <a:rPr lang="en-US" sz="1200" dirty="0"/>
              <a:t>…and lead server architect on the Marvel Superhero Squad MMO.</a:t>
            </a:r>
          </a:p>
          <a:p>
            <a:endParaRPr lang="en-US" dirty="0"/>
          </a:p>
        </p:txBody>
      </p:sp>
      <p:sp>
        <p:nvSpPr>
          <p:cNvPr id="4" name="Slide Number Placeholder 3"/>
          <p:cNvSpPr>
            <a:spLocks noGrp="1"/>
          </p:cNvSpPr>
          <p:nvPr>
            <p:ph type="sldNum" sz="quarter" idx="10"/>
          </p:nvPr>
        </p:nvSpPr>
        <p:spPr/>
        <p:txBody>
          <a:bodyPr/>
          <a:lstStyle/>
          <a:p>
            <a:fld id="{231662E2-FB1E-48C0-AD5F-F914B2EC5146}" type="slidenum">
              <a:rPr lang="en-US" smtClean="0"/>
              <a:t>3</a:t>
            </a:fld>
            <a:endParaRPr lang="en-US"/>
          </a:p>
        </p:txBody>
      </p:sp>
    </p:spTree>
    <p:extLst>
      <p:ext uri="{BB962C8B-B14F-4D97-AF65-F5344CB8AC3E}">
        <p14:creationId xmlns:p14="http://schemas.microsoft.com/office/powerpoint/2010/main" val="3463349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1662E2-FB1E-48C0-AD5F-F914B2EC5146}" type="slidenum">
              <a:rPr lang="en-US" smtClean="0"/>
              <a:t>4</a:t>
            </a:fld>
            <a:endParaRPr lang="en-US"/>
          </a:p>
        </p:txBody>
      </p:sp>
    </p:spTree>
    <p:extLst>
      <p:ext uri="{BB962C8B-B14F-4D97-AF65-F5344CB8AC3E}">
        <p14:creationId xmlns:p14="http://schemas.microsoft.com/office/powerpoint/2010/main" val="2974227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a:t>
            </a:r>
            <a:r>
              <a:rPr lang="en-US" baseline="0" dirty="0"/>
              <a:t> programming” is really broad and vague. This is what you probably think of when I say it [CLICK]. And sure, that’s important. But maybe 1% of all game developers even touch that kind of code. And for good reason—that’s absolutely the toughest kind of network programming there is. It’s the hardest to design originally, definitely the hardest to debug.</a:t>
            </a:r>
          </a:p>
          <a:p>
            <a:endParaRPr lang="en-US" baseline="0" dirty="0"/>
          </a:p>
          <a:p>
            <a:r>
              <a:rPr lang="en-US" baseline="0" dirty="0"/>
              <a:t>We are, quite frankly, not going to learn how to do that in this class. We’ll touch on it, to introduce you to the concepts involved, but going deeper than that is what CS261 is for.</a:t>
            </a:r>
          </a:p>
          <a:p>
            <a:endParaRPr lang="en-US" baseline="0" dirty="0"/>
          </a:p>
          <a:p>
            <a:r>
              <a:rPr lang="en-US" baseline="0" dirty="0"/>
              <a:t>But network programming is a lot broader than HALO. I’ve done </a:t>
            </a:r>
            <a:r>
              <a:rPr lang="en-US" baseline="0" dirty="0" err="1"/>
              <a:t>realtime</a:t>
            </a:r>
            <a:r>
              <a:rPr lang="en-US" baseline="0" dirty="0"/>
              <a:t> state synchronization. But here are all the other things I’ve done that fall under “network programming”. [CLICK] Frankly, at this point, virtually every game going forward is probably going to have at least </a:t>
            </a:r>
            <a:r>
              <a:rPr lang="en-US" i="1" baseline="0" dirty="0"/>
              <a:t>some </a:t>
            </a:r>
            <a:r>
              <a:rPr lang="en-US" i="0" baseline="0" dirty="0"/>
              <a:t>network element. There was a time when games didn’t have audio; then audio technology became ubiquitous, and so did game audio. Similarly, game networking is going to be </a:t>
            </a:r>
            <a:r>
              <a:rPr lang="en-US" i="0" baseline="0" dirty="0" err="1"/>
              <a:t>ubiquitious</a:t>
            </a:r>
            <a:r>
              <a:rPr lang="en-US" i="0" baseline="0" dirty="0"/>
              <a:t>.</a:t>
            </a:r>
            <a:endParaRPr lang="en-US" dirty="0"/>
          </a:p>
        </p:txBody>
      </p:sp>
      <p:sp>
        <p:nvSpPr>
          <p:cNvPr id="4" name="Slide Number Placeholder 3"/>
          <p:cNvSpPr>
            <a:spLocks noGrp="1"/>
          </p:cNvSpPr>
          <p:nvPr>
            <p:ph type="sldNum" sz="quarter" idx="10"/>
          </p:nvPr>
        </p:nvSpPr>
        <p:spPr/>
        <p:txBody>
          <a:bodyPr/>
          <a:lstStyle/>
          <a:p>
            <a:fld id="{231662E2-FB1E-48C0-AD5F-F914B2EC5146}" type="slidenum">
              <a:rPr lang="en-US" smtClean="0"/>
              <a:t>5</a:t>
            </a:fld>
            <a:endParaRPr lang="en-US"/>
          </a:p>
        </p:txBody>
      </p:sp>
    </p:spTree>
    <p:extLst>
      <p:ext uri="{BB962C8B-B14F-4D97-AF65-F5344CB8AC3E}">
        <p14:creationId xmlns:p14="http://schemas.microsoft.com/office/powerpoint/2010/main" val="1582577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1662E2-FB1E-48C0-AD5F-F914B2EC5146}" type="slidenum">
              <a:rPr lang="en-US" smtClean="0"/>
              <a:t>6</a:t>
            </a:fld>
            <a:endParaRPr lang="en-US"/>
          </a:p>
        </p:txBody>
      </p:sp>
    </p:spTree>
    <p:extLst>
      <p:ext uri="{BB962C8B-B14F-4D97-AF65-F5344CB8AC3E}">
        <p14:creationId xmlns:p14="http://schemas.microsoft.com/office/powerpoint/2010/main" val="3502965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1662E2-FB1E-48C0-AD5F-F914B2EC5146}" type="slidenum">
              <a:rPr lang="en-US" smtClean="0"/>
              <a:t>7</a:t>
            </a:fld>
            <a:endParaRPr lang="en-US"/>
          </a:p>
        </p:txBody>
      </p:sp>
    </p:spTree>
    <p:extLst>
      <p:ext uri="{BB962C8B-B14F-4D97-AF65-F5344CB8AC3E}">
        <p14:creationId xmlns:p14="http://schemas.microsoft.com/office/powerpoint/2010/main" val="1505182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 order</a:t>
            </a:r>
          </a:p>
        </p:txBody>
      </p:sp>
      <p:sp>
        <p:nvSpPr>
          <p:cNvPr id="4" name="Slide Number Placeholder 3"/>
          <p:cNvSpPr>
            <a:spLocks noGrp="1"/>
          </p:cNvSpPr>
          <p:nvPr>
            <p:ph type="sldNum" sz="quarter" idx="10"/>
          </p:nvPr>
        </p:nvSpPr>
        <p:spPr/>
        <p:txBody>
          <a:bodyPr/>
          <a:lstStyle/>
          <a:p>
            <a:fld id="{231662E2-FB1E-48C0-AD5F-F914B2EC5146}" type="slidenum">
              <a:rPr lang="en-US" smtClean="0"/>
              <a:t>8</a:t>
            </a:fld>
            <a:endParaRPr lang="en-US"/>
          </a:p>
        </p:txBody>
      </p:sp>
    </p:spTree>
    <p:extLst>
      <p:ext uri="{BB962C8B-B14F-4D97-AF65-F5344CB8AC3E}">
        <p14:creationId xmlns:p14="http://schemas.microsoft.com/office/powerpoint/2010/main" val="2225523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Hold that question. We’re going to come back to it.</a:t>
            </a:r>
          </a:p>
        </p:txBody>
      </p:sp>
      <p:sp>
        <p:nvSpPr>
          <p:cNvPr id="4" name="Slide Number Placeholder 3"/>
          <p:cNvSpPr>
            <a:spLocks noGrp="1"/>
          </p:cNvSpPr>
          <p:nvPr>
            <p:ph type="sldNum" sz="quarter" idx="10"/>
          </p:nvPr>
        </p:nvSpPr>
        <p:spPr/>
        <p:txBody>
          <a:bodyPr/>
          <a:lstStyle/>
          <a:p>
            <a:fld id="{231662E2-FB1E-48C0-AD5F-F914B2EC5146}" type="slidenum">
              <a:rPr lang="en-US" smtClean="0"/>
              <a:t>9</a:t>
            </a:fld>
            <a:endParaRPr lang="en-US"/>
          </a:p>
        </p:txBody>
      </p:sp>
    </p:spTree>
    <p:extLst>
      <p:ext uri="{BB962C8B-B14F-4D97-AF65-F5344CB8AC3E}">
        <p14:creationId xmlns:p14="http://schemas.microsoft.com/office/powerpoint/2010/main" val="2708392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9/6/2017</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9/6/2017</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9055" y="758456"/>
            <a:ext cx="10131425" cy="1456267"/>
          </a:xfrm>
        </p:spPr>
        <p:txBody>
          <a:bodyPr/>
          <a:lstStyle/>
          <a:p>
            <a:pPr algn="r"/>
            <a:r>
              <a:rPr lang="en-US" dirty="0"/>
              <a:t>CS260: Computer Networks I</a:t>
            </a:r>
            <a:br>
              <a:rPr lang="en-US" dirty="0"/>
            </a:br>
            <a:r>
              <a:rPr lang="en-US" cap="none" dirty="0" err="1"/>
              <a:t>Interprocess</a:t>
            </a:r>
            <a:r>
              <a:rPr lang="en-US" cap="none" dirty="0"/>
              <a:t> Communication</a:t>
            </a:r>
            <a:endParaRPr lang="en-US" dirty="0"/>
          </a:p>
        </p:txBody>
      </p:sp>
      <p:pic>
        <p:nvPicPr>
          <p:cNvPr id="6" name="cable-mess-routers-internet.jpg" descr="CC licensed from http://www.extremetech.com/extreme/187954-brace-for-the-bgpocalypse-big-disruptions-loom-as-internet-overgrowth-continues"/>
          <p:cNvPicPr>
            <a:picLocks noGrp="1"/>
          </p:cNvPicPr>
          <p:nvPr>
            <p:ph idx="1"/>
          </p:nvPr>
        </p:nvPicPr>
        <p:blipFill rotWithShape="1">
          <a:blip r:embed="rId3">
            <a:extLst/>
          </a:blip>
          <a:srcRect l="13796" t="55544" r="11304" b="-11030"/>
          <a:stretch/>
        </p:blipFill>
        <p:spPr>
          <a:xfrm>
            <a:off x="685801" y="2065866"/>
            <a:ext cx="10774679" cy="5277333"/>
          </a:xfrm>
          <a:prstGeom prst="rect">
            <a:avLst/>
          </a:prstGeom>
          <a:ln>
            <a:noFill/>
          </a:ln>
          <a:effectLst/>
        </p:spPr>
      </p:pic>
    </p:spTree>
    <p:extLst>
      <p:ext uri="{BB962C8B-B14F-4D97-AF65-F5344CB8AC3E}">
        <p14:creationId xmlns:p14="http://schemas.microsoft.com/office/powerpoint/2010/main" val="4011312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5297642"/>
            <a:ext cx="10131427" cy="566738"/>
          </a:xfrm>
        </p:spPr>
        <p:txBody>
          <a:bodyPr>
            <a:noAutofit/>
          </a:bodyPr>
          <a:lstStyle/>
          <a:p>
            <a:r>
              <a:rPr lang="en-US" sz="4000" b="1" dirty="0">
                <a:latin typeface="+mn-lt"/>
              </a:rPr>
              <a:t>THE COURSE AHEAD</a:t>
            </a:r>
          </a:p>
        </p:txBody>
      </p:sp>
      <p:pic>
        <p:nvPicPr>
          <p:cNvPr id="3074" name="Picture 2"/>
          <p:cNvPicPr>
            <a:picLocks noGrp="1" noChangeAspect="1" noChangeArrowheads="1"/>
          </p:cNvPicPr>
          <p:nvPr>
            <p:ph type="pic" idx="1"/>
          </p:nvPr>
        </p:nvPicPr>
        <p:blipFill>
          <a:blip r:embed="rId3"/>
          <a:stretch>
            <a:fillRect/>
          </a:stretch>
        </p:blipFill>
        <p:spPr bwMode="auto">
          <a:xfrm>
            <a:off x="1005763" y="621678"/>
            <a:ext cx="10024839" cy="3880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614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CS260 Objectives</a:t>
            </a:r>
          </a:p>
        </p:txBody>
      </p:sp>
      <p:sp>
        <p:nvSpPr>
          <p:cNvPr id="3" name="Content Placeholder 2"/>
          <p:cNvSpPr>
            <a:spLocks noGrp="1"/>
          </p:cNvSpPr>
          <p:nvPr>
            <p:ph sz="half" idx="1"/>
          </p:nvPr>
        </p:nvSpPr>
        <p:spPr>
          <a:xfrm>
            <a:off x="685802" y="2142067"/>
            <a:ext cx="10707622" cy="3649134"/>
          </a:xfrm>
        </p:spPr>
        <p:txBody>
          <a:bodyPr anchor="t">
            <a:normAutofit/>
          </a:bodyPr>
          <a:lstStyle/>
          <a:p>
            <a:r>
              <a:rPr lang="en-US" sz="3200" dirty="0"/>
              <a:t>Socket programming [introduced and reinforced]</a:t>
            </a:r>
          </a:p>
          <a:p>
            <a:pPr lvl="1"/>
            <a:r>
              <a:rPr lang="en-US" sz="3000" dirty="0"/>
              <a:t>How Internet sockets work</a:t>
            </a:r>
          </a:p>
          <a:p>
            <a:pPr lvl="1"/>
            <a:r>
              <a:rPr lang="en-US" sz="3000" dirty="0"/>
              <a:t>How to program sockets, on both Windows and Linux</a:t>
            </a:r>
          </a:p>
          <a:p>
            <a:r>
              <a:rPr lang="en-US" sz="3200" dirty="0"/>
              <a:t>Information security [introduced]</a:t>
            </a:r>
          </a:p>
          <a:p>
            <a:r>
              <a:rPr lang="en-US" sz="3200" dirty="0"/>
              <a:t>Basics of distributed systems [introduced]</a:t>
            </a:r>
          </a:p>
        </p:txBody>
      </p:sp>
    </p:spTree>
    <p:extLst>
      <p:ext uri="{BB962C8B-B14F-4D97-AF65-F5344CB8AC3E}">
        <p14:creationId xmlns:p14="http://schemas.microsoft.com/office/powerpoint/2010/main" val="21344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GRADING</a:t>
            </a:r>
          </a:p>
        </p:txBody>
      </p:sp>
      <p:sp>
        <p:nvSpPr>
          <p:cNvPr id="3" name="Content Placeholder 2"/>
          <p:cNvSpPr>
            <a:spLocks noGrp="1"/>
          </p:cNvSpPr>
          <p:nvPr>
            <p:ph sz="half" idx="1"/>
          </p:nvPr>
        </p:nvSpPr>
        <p:spPr>
          <a:xfrm>
            <a:off x="685802" y="2142067"/>
            <a:ext cx="10707622" cy="3649134"/>
          </a:xfrm>
        </p:spPr>
        <p:txBody>
          <a:bodyPr anchor="t">
            <a:normAutofit/>
          </a:bodyPr>
          <a:lstStyle/>
          <a:p>
            <a:r>
              <a:rPr lang="en-US" sz="3200" dirty="0"/>
              <a:t>40% Projects</a:t>
            </a:r>
          </a:p>
          <a:p>
            <a:r>
              <a:rPr lang="en-US" sz="3200" dirty="0"/>
              <a:t>36% Exams (midterm and final)</a:t>
            </a:r>
          </a:p>
          <a:p>
            <a:r>
              <a:rPr lang="en-US" sz="3200" dirty="0"/>
              <a:t>24% Participation</a:t>
            </a:r>
          </a:p>
        </p:txBody>
      </p:sp>
    </p:spTree>
    <p:extLst>
      <p:ext uri="{BB962C8B-B14F-4D97-AF65-F5344CB8AC3E}">
        <p14:creationId xmlns:p14="http://schemas.microsoft.com/office/powerpoint/2010/main" val="2919659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Assignments (40%)</a:t>
            </a:r>
          </a:p>
        </p:txBody>
      </p:sp>
      <p:sp>
        <p:nvSpPr>
          <p:cNvPr id="3" name="Content Placeholder 2"/>
          <p:cNvSpPr>
            <a:spLocks noGrp="1"/>
          </p:cNvSpPr>
          <p:nvPr>
            <p:ph sz="half" idx="1"/>
          </p:nvPr>
        </p:nvSpPr>
        <p:spPr/>
        <p:txBody>
          <a:bodyPr anchor="t">
            <a:normAutofit fontScale="92500" lnSpcReduction="20000"/>
          </a:bodyPr>
          <a:lstStyle/>
          <a:p>
            <a:r>
              <a:rPr lang="en-US" sz="3200" dirty="0"/>
              <a:t>Four, spaced across the semester</a:t>
            </a:r>
          </a:p>
          <a:p>
            <a:r>
              <a:rPr lang="en-US" sz="3200" dirty="0"/>
              <a:t>Opportunity to resubmit</a:t>
            </a:r>
          </a:p>
          <a:p>
            <a:r>
              <a:rPr lang="en-US" sz="3200" dirty="0"/>
              <a:t>Each builds atop the previous</a:t>
            </a:r>
          </a:p>
          <a:p>
            <a:r>
              <a:rPr lang="en-US" sz="3200" dirty="0"/>
              <a:t>Put concepts from class into practice and receive feedback</a:t>
            </a:r>
          </a:p>
        </p:txBody>
      </p:sp>
      <p:sp>
        <p:nvSpPr>
          <p:cNvPr id="4" name="Content Placeholder 3"/>
          <p:cNvSpPr>
            <a:spLocks noGrp="1"/>
          </p:cNvSpPr>
          <p:nvPr>
            <p:ph sz="half" idx="2"/>
          </p:nvPr>
        </p:nvSpPr>
        <p:spPr/>
        <p:txBody>
          <a:bodyPr anchor="t">
            <a:normAutofit lnSpcReduction="10000"/>
          </a:bodyPr>
          <a:lstStyle/>
          <a:p>
            <a:pPr marL="0" indent="0">
              <a:buNone/>
            </a:pPr>
            <a:r>
              <a:rPr lang="en-US" sz="3200" dirty="0"/>
              <a:t>Tips:</a:t>
            </a:r>
          </a:p>
          <a:p>
            <a:r>
              <a:rPr lang="en-US" sz="3200" dirty="0"/>
              <a:t>Read and </a:t>
            </a:r>
            <a:r>
              <a:rPr lang="en-US" sz="3200" b="1" i="1" dirty="0"/>
              <a:t>follow the instructions</a:t>
            </a:r>
          </a:p>
          <a:p>
            <a:r>
              <a:rPr lang="en-US" sz="3200" dirty="0"/>
              <a:t>Test your code</a:t>
            </a:r>
          </a:p>
          <a:p>
            <a:r>
              <a:rPr lang="en-US" sz="3200" dirty="0"/>
              <a:t>Develop and follow a style</a:t>
            </a:r>
          </a:p>
          <a:p>
            <a:r>
              <a:rPr lang="en-US" sz="3200" dirty="0"/>
              <a:t>Ask questions!</a:t>
            </a:r>
          </a:p>
          <a:p>
            <a:endParaRPr lang="en-US" sz="3200" dirty="0"/>
          </a:p>
        </p:txBody>
      </p:sp>
    </p:spTree>
    <p:extLst>
      <p:ext uri="{BB962C8B-B14F-4D97-AF65-F5344CB8AC3E}">
        <p14:creationId xmlns:p14="http://schemas.microsoft.com/office/powerpoint/2010/main" val="117656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Exams (36%)</a:t>
            </a:r>
          </a:p>
        </p:txBody>
      </p:sp>
      <p:sp>
        <p:nvSpPr>
          <p:cNvPr id="3" name="Content Placeholder 2"/>
          <p:cNvSpPr>
            <a:spLocks noGrp="1"/>
          </p:cNvSpPr>
          <p:nvPr>
            <p:ph sz="half" idx="1"/>
          </p:nvPr>
        </p:nvSpPr>
        <p:spPr/>
        <p:txBody>
          <a:bodyPr anchor="t">
            <a:normAutofit/>
          </a:bodyPr>
          <a:lstStyle/>
          <a:p>
            <a:r>
              <a:rPr lang="en-US" sz="3200" dirty="0"/>
              <a:t>About equal parts vocabulary, concepts and application</a:t>
            </a:r>
          </a:p>
          <a:p>
            <a:r>
              <a:rPr lang="en-US" sz="3200" dirty="0"/>
              <a:t>Pulled from all lectures and reading assignments</a:t>
            </a:r>
          </a:p>
          <a:p>
            <a:r>
              <a:rPr lang="en-US" sz="3200" dirty="0"/>
              <a:t>Midterm 12%, final 24%</a:t>
            </a:r>
          </a:p>
        </p:txBody>
      </p:sp>
      <p:sp>
        <p:nvSpPr>
          <p:cNvPr id="4" name="Content Placeholder 3"/>
          <p:cNvSpPr>
            <a:spLocks noGrp="1"/>
          </p:cNvSpPr>
          <p:nvPr>
            <p:ph sz="half" idx="2"/>
          </p:nvPr>
        </p:nvSpPr>
        <p:spPr/>
        <p:txBody>
          <a:bodyPr anchor="t">
            <a:normAutofit/>
          </a:bodyPr>
          <a:lstStyle/>
          <a:p>
            <a:pPr marL="0" indent="0">
              <a:buNone/>
            </a:pPr>
            <a:r>
              <a:rPr lang="en-US" sz="3200" dirty="0"/>
              <a:t>Tips:</a:t>
            </a:r>
          </a:p>
          <a:p>
            <a:r>
              <a:rPr lang="en-US" sz="3200" dirty="0"/>
              <a:t>Attend class</a:t>
            </a:r>
          </a:p>
          <a:p>
            <a:r>
              <a:rPr lang="en-US" sz="3200" dirty="0"/>
              <a:t>Listen</a:t>
            </a:r>
          </a:p>
          <a:p>
            <a:r>
              <a:rPr lang="en-US" sz="3200" dirty="0"/>
              <a:t>Take notes</a:t>
            </a:r>
          </a:p>
          <a:p>
            <a:r>
              <a:rPr lang="en-US" sz="3200" dirty="0"/>
              <a:t>Ask questions!</a:t>
            </a:r>
          </a:p>
          <a:p>
            <a:endParaRPr lang="en-US" sz="3200" dirty="0"/>
          </a:p>
        </p:txBody>
      </p:sp>
    </p:spTree>
    <p:extLst>
      <p:ext uri="{BB962C8B-B14F-4D97-AF65-F5344CB8AC3E}">
        <p14:creationId xmlns:p14="http://schemas.microsoft.com/office/powerpoint/2010/main" val="391883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Participation (24%)</a:t>
            </a:r>
          </a:p>
        </p:txBody>
      </p:sp>
      <p:sp>
        <p:nvSpPr>
          <p:cNvPr id="3" name="Content Placeholder 2"/>
          <p:cNvSpPr>
            <a:spLocks noGrp="1"/>
          </p:cNvSpPr>
          <p:nvPr>
            <p:ph sz="half" idx="1"/>
          </p:nvPr>
        </p:nvSpPr>
        <p:spPr>
          <a:xfrm>
            <a:off x="685802" y="2142067"/>
            <a:ext cx="10707622" cy="3649134"/>
          </a:xfrm>
        </p:spPr>
        <p:txBody>
          <a:bodyPr anchor="t">
            <a:normAutofit/>
          </a:bodyPr>
          <a:lstStyle/>
          <a:p>
            <a:r>
              <a:rPr lang="en-US" sz="3200" dirty="0"/>
              <a:t>10% Discussion and activities</a:t>
            </a:r>
          </a:p>
          <a:p>
            <a:r>
              <a:rPr lang="en-US" sz="3200" dirty="0"/>
              <a:t>14% Entrance and exit tickets</a:t>
            </a:r>
          </a:p>
        </p:txBody>
      </p:sp>
    </p:spTree>
    <p:extLst>
      <p:ext uri="{BB962C8B-B14F-4D97-AF65-F5344CB8AC3E}">
        <p14:creationId xmlns:p14="http://schemas.microsoft.com/office/powerpoint/2010/main" val="3097428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1456267"/>
          </a:xfrm>
        </p:spPr>
        <p:txBody>
          <a:bodyPr>
            <a:normAutofit/>
          </a:bodyPr>
          <a:lstStyle/>
          <a:p>
            <a:r>
              <a:rPr lang="en-US" sz="4800" dirty="0"/>
              <a:t>Barriers to participation</a:t>
            </a:r>
          </a:p>
        </p:txBody>
      </p:sp>
      <p:sp>
        <p:nvSpPr>
          <p:cNvPr id="3" name="Content Placeholder 2"/>
          <p:cNvSpPr>
            <a:spLocks noGrp="1"/>
          </p:cNvSpPr>
          <p:nvPr>
            <p:ph sz="half" idx="1"/>
          </p:nvPr>
        </p:nvSpPr>
        <p:spPr>
          <a:xfrm>
            <a:off x="685801" y="2142067"/>
            <a:ext cx="10671677" cy="4164140"/>
          </a:xfrm>
        </p:spPr>
        <p:txBody>
          <a:bodyPr anchor="t">
            <a:normAutofit fontScale="92500" lnSpcReduction="10000"/>
          </a:bodyPr>
          <a:lstStyle/>
          <a:p>
            <a:r>
              <a:rPr lang="en-US" sz="3200" dirty="0"/>
              <a:t>Shyness, fear of being wrong</a:t>
            </a:r>
          </a:p>
          <a:p>
            <a:pPr algn="r"/>
            <a:r>
              <a:rPr lang="en-US" sz="3200" i="1" dirty="0"/>
              <a:t>This is a respectful and safe environment.</a:t>
            </a:r>
            <a:br>
              <a:rPr lang="en-US" sz="3200" i="1" dirty="0"/>
            </a:br>
            <a:r>
              <a:rPr lang="en-US" sz="3200" i="1" dirty="0"/>
              <a:t>Also, be sure to use the online forums!</a:t>
            </a:r>
          </a:p>
          <a:p>
            <a:r>
              <a:rPr lang="en-US" sz="3200" dirty="0"/>
              <a:t>Not used to it.</a:t>
            </a:r>
          </a:p>
          <a:p>
            <a:pPr algn="r"/>
            <a:r>
              <a:rPr lang="en-US" sz="3200" i="1" dirty="0"/>
              <a:t>It’s new for me too!</a:t>
            </a:r>
          </a:p>
          <a:p>
            <a:r>
              <a:rPr lang="en-US" sz="3200" dirty="0"/>
              <a:t>Don’t know the answer.</a:t>
            </a:r>
          </a:p>
          <a:p>
            <a:pPr algn="r"/>
            <a:r>
              <a:rPr lang="en-US" sz="3200" i="1" dirty="0"/>
              <a:t>I </a:t>
            </a:r>
            <a:r>
              <a:rPr lang="en-US" sz="3200" b="1" i="1" dirty="0"/>
              <a:t>want</a:t>
            </a:r>
            <a:r>
              <a:rPr lang="en-US" sz="3200" i="1" dirty="0"/>
              <a:t> wrong answers.</a:t>
            </a:r>
            <a:br>
              <a:rPr lang="en-US" sz="3200" i="1" dirty="0"/>
            </a:br>
            <a:r>
              <a:rPr lang="en-US" sz="3200" i="1" dirty="0"/>
              <a:t> Save the right answers for the exam!</a:t>
            </a:r>
          </a:p>
        </p:txBody>
      </p:sp>
    </p:spTree>
    <p:extLst>
      <p:ext uri="{BB962C8B-B14F-4D97-AF65-F5344CB8AC3E}">
        <p14:creationId xmlns:p14="http://schemas.microsoft.com/office/powerpoint/2010/main" val="197572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EXIT AND ENTRY TICKETS (14%)</a:t>
            </a:r>
          </a:p>
        </p:txBody>
      </p:sp>
      <p:sp>
        <p:nvSpPr>
          <p:cNvPr id="3" name="Content Placeholder 2"/>
          <p:cNvSpPr>
            <a:spLocks noGrp="1"/>
          </p:cNvSpPr>
          <p:nvPr>
            <p:ph sz="half" idx="1"/>
          </p:nvPr>
        </p:nvSpPr>
        <p:spPr/>
        <p:txBody>
          <a:bodyPr anchor="t">
            <a:normAutofit lnSpcReduction="10000"/>
          </a:bodyPr>
          <a:lstStyle/>
          <a:p>
            <a:r>
              <a:rPr lang="en-US" sz="3200" dirty="0"/>
              <a:t>One point per week.</a:t>
            </a:r>
          </a:p>
          <a:p>
            <a:r>
              <a:rPr lang="en-US" sz="3200" dirty="0"/>
              <a:t>Exit tickets are tiny review essays at the end of each class.</a:t>
            </a:r>
          </a:p>
          <a:p>
            <a:r>
              <a:rPr lang="en-US" sz="3200" dirty="0"/>
              <a:t>Entry tickets are tiny essays about the reading assignment. </a:t>
            </a:r>
          </a:p>
        </p:txBody>
      </p:sp>
      <p:sp>
        <p:nvSpPr>
          <p:cNvPr id="4" name="Content Placeholder 3"/>
          <p:cNvSpPr>
            <a:spLocks noGrp="1"/>
          </p:cNvSpPr>
          <p:nvPr>
            <p:ph sz="half" idx="2"/>
          </p:nvPr>
        </p:nvSpPr>
        <p:spPr/>
        <p:txBody>
          <a:bodyPr anchor="t">
            <a:normAutofit fontScale="92500" lnSpcReduction="10000"/>
          </a:bodyPr>
          <a:lstStyle/>
          <a:p>
            <a:pPr marL="0" indent="0">
              <a:buNone/>
            </a:pPr>
            <a:r>
              <a:rPr lang="en-US" sz="3200" dirty="0"/>
              <a:t>Tips:</a:t>
            </a:r>
          </a:p>
          <a:p>
            <a:r>
              <a:rPr lang="en-US" sz="3200" dirty="0"/>
              <a:t>Do them!</a:t>
            </a:r>
          </a:p>
          <a:p>
            <a:pPr lvl="1"/>
            <a:r>
              <a:rPr lang="en-US" sz="3000" dirty="0"/>
              <a:t>Exit tickets are done in class.</a:t>
            </a:r>
          </a:p>
          <a:p>
            <a:pPr lvl="1"/>
            <a:r>
              <a:rPr lang="en-US" sz="3000" dirty="0"/>
              <a:t>Entry tickets may </a:t>
            </a:r>
            <a:r>
              <a:rPr lang="en-US" sz="3000" i="1" dirty="0"/>
              <a:t>not </a:t>
            </a:r>
            <a:r>
              <a:rPr lang="en-US" sz="3000" dirty="0"/>
              <a:t>be done in class.</a:t>
            </a:r>
          </a:p>
          <a:p>
            <a:r>
              <a:rPr lang="en-US" sz="3200" dirty="0"/>
              <a:t>They’re not trick questions.</a:t>
            </a:r>
          </a:p>
          <a:p>
            <a:endParaRPr lang="en-US" sz="3200" dirty="0"/>
          </a:p>
        </p:txBody>
      </p:sp>
      <p:pic>
        <p:nvPicPr>
          <p:cNvPr id="6" name="Picture 5">
            <a:extLst>
              <a:ext uri="{FF2B5EF4-FFF2-40B4-BE49-F238E27FC236}">
                <a16:creationId xmlns:a16="http://schemas.microsoft.com/office/drawing/2014/main" id="{B71DCB7D-A99E-4743-9C51-F6541C969D1D}"/>
              </a:ext>
            </a:extLst>
          </p:cNvPr>
          <p:cNvPicPr>
            <a:picLocks noChangeAspect="1"/>
          </p:cNvPicPr>
          <p:nvPr/>
        </p:nvPicPr>
        <p:blipFill>
          <a:blip r:embed="rId3"/>
          <a:stretch>
            <a:fillRect/>
          </a:stretch>
        </p:blipFill>
        <p:spPr>
          <a:xfrm>
            <a:off x="1186850" y="1143950"/>
            <a:ext cx="3483532" cy="453163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a:extLst>
              <a:ext uri="{FF2B5EF4-FFF2-40B4-BE49-F238E27FC236}">
                <a16:creationId xmlns:a16="http://schemas.microsoft.com/office/drawing/2014/main" id="{4714E5C5-36EA-40A7-99BA-CE49C9E12292}"/>
              </a:ext>
            </a:extLst>
          </p:cNvPr>
          <p:cNvPicPr>
            <a:picLocks noChangeAspect="1"/>
          </p:cNvPicPr>
          <p:nvPr/>
        </p:nvPicPr>
        <p:blipFill>
          <a:blip r:embed="rId4"/>
          <a:stretch>
            <a:fillRect/>
          </a:stretch>
        </p:blipFill>
        <p:spPr>
          <a:xfrm>
            <a:off x="6823803" y="1143950"/>
            <a:ext cx="3449390" cy="453163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2276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80">
                                          <p:stCondLst>
                                            <p:cond delay="0"/>
                                          </p:stCondLst>
                                        </p:cTn>
                                        <p:tgtEl>
                                          <p:spTgt spid="6"/>
                                        </p:tgtEl>
                                      </p:cBhvr>
                                    </p:animEffect>
                                    <p:anim calcmode="lin" valueType="num">
                                      <p:cBhvr>
                                        <p:cTn id="3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1" dur="26">
                                          <p:stCondLst>
                                            <p:cond delay="650"/>
                                          </p:stCondLst>
                                        </p:cTn>
                                        <p:tgtEl>
                                          <p:spTgt spid="6"/>
                                        </p:tgtEl>
                                      </p:cBhvr>
                                      <p:to x="100000" y="60000"/>
                                    </p:animScale>
                                    <p:animScale>
                                      <p:cBhvr>
                                        <p:cTn id="42" dur="166" decel="50000">
                                          <p:stCondLst>
                                            <p:cond delay="676"/>
                                          </p:stCondLst>
                                        </p:cTn>
                                        <p:tgtEl>
                                          <p:spTgt spid="6"/>
                                        </p:tgtEl>
                                      </p:cBhvr>
                                      <p:to x="100000" y="100000"/>
                                    </p:animScale>
                                    <p:animScale>
                                      <p:cBhvr>
                                        <p:cTn id="43" dur="26">
                                          <p:stCondLst>
                                            <p:cond delay="1312"/>
                                          </p:stCondLst>
                                        </p:cTn>
                                        <p:tgtEl>
                                          <p:spTgt spid="6"/>
                                        </p:tgtEl>
                                      </p:cBhvr>
                                      <p:to x="100000" y="80000"/>
                                    </p:animScale>
                                    <p:animScale>
                                      <p:cBhvr>
                                        <p:cTn id="44" dur="166" decel="50000">
                                          <p:stCondLst>
                                            <p:cond delay="1338"/>
                                          </p:stCondLst>
                                        </p:cTn>
                                        <p:tgtEl>
                                          <p:spTgt spid="6"/>
                                        </p:tgtEl>
                                      </p:cBhvr>
                                      <p:to x="100000" y="100000"/>
                                    </p:animScale>
                                    <p:animScale>
                                      <p:cBhvr>
                                        <p:cTn id="45" dur="26">
                                          <p:stCondLst>
                                            <p:cond delay="1642"/>
                                          </p:stCondLst>
                                        </p:cTn>
                                        <p:tgtEl>
                                          <p:spTgt spid="6"/>
                                        </p:tgtEl>
                                      </p:cBhvr>
                                      <p:to x="100000" y="90000"/>
                                    </p:animScale>
                                    <p:animScale>
                                      <p:cBhvr>
                                        <p:cTn id="46" dur="166" decel="50000">
                                          <p:stCondLst>
                                            <p:cond delay="1668"/>
                                          </p:stCondLst>
                                        </p:cTn>
                                        <p:tgtEl>
                                          <p:spTgt spid="6"/>
                                        </p:tgtEl>
                                      </p:cBhvr>
                                      <p:to x="100000" y="100000"/>
                                    </p:animScale>
                                    <p:animScale>
                                      <p:cBhvr>
                                        <p:cTn id="47" dur="26">
                                          <p:stCondLst>
                                            <p:cond delay="1808"/>
                                          </p:stCondLst>
                                        </p:cTn>
                                        <p:tgtEl>
                                          <p:spTgt spid="6"/>
                                        </p:tgtEl>
                                      </p:cBhvr>
                                      <p:to x="100000" y="95000"/>
                                    </p:animScale>
                                    <p:animScale>
                                      <p:cBhvr>
                                        <p:cTn id="48" dur="166" decel="50000">
                                          <p:stCondLst>
                                            <p:cond delay="1834"/>
                                          </p:stCondLst>
                                        </p:cTn>
                                        <p:tgtEl>
                                          <p:spTgt spid="6"/>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down)">
                                      <p:cBhvr>
                                        <p:cTn id="53" dur="580">
                                          <p:stCondLst>
                                            <p:cond delay="0"/>
                                          </p:stCondLst>
                                        </p:cTn>
                                        <p:tgtEl>
                                          <p:spTgt spid="8"/>
                                        </p:tgtEl>
                                      </p:cBhvr>
                                    </p:animEffect>
                                    <p:anim calcmode="lin" valueType="num">
                                      <p:cBhvr>
                                        <p:cTn id="5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59" dur="26">
                                          <p:stCondLst>
                                            <p:cond delay="650"/>
                                          </p:stCondLst>
                                        </p:cTn>
                                        <p:tgtEl>
                                          <p:spTgt spid="8"/>
                                        </p:tgtEl>
                                      </p:cBhvr>
                                      <p:to x="100000" y="60000"/>
                                    </p:animScale>
                                    <p:animScale>
                                      <p:cBhvr>
                                        <p:cTn id="60" dur="166" decel="50000">
                                          <p:stCondLst>
                                            <p:cond delay="676"/>
                                          </p:stCondLst>
                                        </p:cTn>
                                        <p:tgtEl>
                                          <p:spTgt spid="8"/>
                                        </p:tgtEl>
                                      </p:cBhvr>
                                      <p:to x="100000" y="100000"/>
                                    </p:animScale>
                                    <p:animScale>
                                      <p:cBhvr>
                                        <p:cTn id="61" dur="26">
                                          <p:stCondLst>
                                            <p:cond delay="1312"/>
                                          </p:stCondLst>
                                        </p:cTn>
                                        <p:tgtEl>
                                          <p:spTgt spid="8"/>
                                        </p:tgtEl>
                                      </p:cBhvr>
                                      <p:to x="100000" y="80000"/>
                                    </p:animScale>
                                    <p:animScale>
                                      <p:cBhvr>
                                        <p:cTn id="62" dur="166" decel="50000">
                                          <p:stCondLst>
                                            <p:cond delay="1338"/>
                                          </p:stCondLst>
                                        </p:cTn>
                                        <p:tgtEl>
                                          <p:spTgt spid="8"/>
                                        </p:tgtEl>
                                      </p:cBhvr>
                                      <p:to x="100000" y="100000"/>
                                    </p:animScale>
                                    <p:animScale>
                                      <p:cBhvr>
                                        <p:cTn id="63" dur="26">
                                          <p:stCondLst>
                                            <p:cond delay="1642"/>
                                          </p:stCondLst>
                                        </p:cTn>
                                        <p:tgtEl>
                                          <p:spTgt spid="8"/>
                                        </p:tgtEl>
                                      </p:cBhvr>
                                      <p:to x="100000" y="90000"/>
                                    </p:animScale>
                                    <p:animScale>
                                      <p:cBhvr>
                                        <p:cTn id="64" dur="166" decel="50000">
                                          <p:stCondLst>
                                            <p:cond delay="1668"/>
                                          </p:stCondLst>
                                        </p:cTn>
                                        <p:tgtEl>
                                          <p:spTgt spid="8"/>
                                        </p:tgtEl>
                                      </p:cBhvr>
                                      <p:to x="100000" y="100000"/>
                                    </p:animScale>
                                    <p:animScale>
                                      <p:cBhvr>
                                        <p:cTn id="65" dur="26">
                                          <p:stCondLst>
                                            <p:cond delay="1808"/>
                                          </p:stCondLst>
                                        </p:cTn>
                                        <p:tgtEl>
                                          <p:spTgt spid="8"/>
                                        </p:tgtEl>
                                      </p:cBhvr>
                                      <p:to x="100000" y="95000"/>
                                    </p:animScale>
                                    <p:animScale>
                                      <p:cBhvr>
                                        <p:cTn id="66"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Reading</a:t>
            </a:r>
          </a:p>
        </p:txBody>
      </p:sp>
      <p:sp>
        <p:nvSpPr>
          <p:cNvPr id="3" name="Content Placeholder 2"/>
          <p:cNvSpPr>
            <a:spLocks noGrp="1"/>
          </p:cNvSpPr>
          <p:nvPr>
            <p:ph sz="half" idx="1"/>
          </p:nvPr>
        </p:nvSpPr>
        <p:spPr/>
        <p:txBody>
          <a:bodyPr anchor="t">
            <a:normAutofit/>
          </a:bodyPr>
          <a:lstStyle/>
          <a:p>
            <a:r>
              <a:rPr lang="en-US" sz="3200" dirty="0"/>
              <a:t>Separate from the lectures—you’re responsible for both!</a:t>
            </a:r>
          </a:p>
          <a:p>
            <a:r>
              <a:rPr lang="en-US" sz="3200" dirty="0"/>
              <a:t>Textbook reading assignments listed in syllabus, with a reminder on the entry tickets.</a:t>
            </a:r>
          </a:p>
        </p:txBody>
      </p:sp>
      <p:pic>
        <p:nvPicPr>
          <p:cNvPr id="4" name="Picture 3" descr="Screen Shot 2015-12-31 at 3.55.37 PM.png"/>
          <p:cNvPicPr>
            <a:picLocks noChangeAspect="1"/>
          </p:cNvPicPr>
          <p:nvPr/>
        </p:nvPicPr>
        <p:blipFill>
          <a:blip r:embed="rId3"/>
          <a:stretch>
            <a:fillRect/>
          </a:stretch>
        </p:blipFill>
        <p:spPr>
          <a:xfrm>
            <a:off x="6962618" y="791637"/>
            <a:ext cx="4123230" cy="53061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47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Attendance</a:t>
            </a:r>
          </a:p>
        </p:txBody>
      </p:sp>
      <p:sp>
        <p:nvSpPr>
          <p:cNvPr id="3" name="Content Placeholder 2"/>
          <p:cNvSpPr>
            <a:spLocks noGrp="1"/>
          </p:cNvSpPr>
          <p:nvPr>
            <p:ph sz="half" idx="1"/>
          </p:nvPr>
        </p:nvSpPr>
        <p:spPr>
          <a:xfrm>
            <a:off x="685802" y="2142067"/>
            <a:ext cx="10663842" cy="3649134"/>
          </a:xfrm>
        </p:spPr>
        <p:txBody>
          <a:bodyPr anchor="t">
            <a:normAutofit/>
          </a:bodyPr>
          <a:lstStyle/>
          <a:p>
            <a:r>
              <a:rPr lang="en-US" sz="3200" dirty="0"/>
              <a:t>Life happens.</a:t>
            </a:r>
          </a:p>
          <a:p>
            <a:r>
              <a:rPr lang="en-US" sz="3200" dirty="0"/>
              <a:t>Missing a class is okay.</a:t>
            </a:r>
          </a:p>
          <a:p>
            <a:pPr lvl="1"/>
            <a:r>
              <a:rPr lang="en-US" sz="3000" dirty="0"/>
              <a:t>Talk to me about make-up work.</a:t>
            </a:r>
          </a:p>
          <a:p>
            <a:r>
              <a:rPr lang="en-US" sz="3200" dirty="0"/>
              <a:t>Missing a class without talking to me about it is not.</a:t>
            </a:r>
          </a:p>
          <a:p>
            <a:r>
              <a:rPr lang="en-US" sz="3200" dirty="0"/>
              <a:t>Excused absences carry no penalty (within reason).</a:t>
            </a:r>
          </a:p>
          <a:p>
            <a:r>
              <a:rPr lang="en-US" sz="3200" dirty="0"/>
              <a:t>Every unexcused absence past the second is -10%.</a:t>
            </a:r>
            <a:endParaRPr lang="en-US" sz="2200" dirty="0"/>
          </a:p>
        </p:txBody>
      </p:sp>
    </p:spTree>
    <p:extLst>
      <p:ext uri="{BB962C8B-B14F-4D97-AF65-F5344CB8AC3E}">
        <p14:creationId xmlns:p14="http://schemas.microsoft.com/office/powerpoint/2010/main" val="350374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SIOBHAN Beeman</a:t>
            </a:r>
            <a:r>
              <a:rPr lang="en-US" sz="2800" i="1" cap="none" dirty="0">
                <a:solidFill>
                  <a:schemeClr val="accent6"/>
                </a:solidFill>
              </a:rPr>
              <a:t> </a:t>
            </a:r>
            <a:r>
              <a:rPr lang="en-US" sz="2800" i="1" cap="none" dirty="0">
                <a:solidFill>
                  <a:schemeClr val="accent6">
                    <a:lumMod val="40000"/>
                    <a:lumOff val="60000"/>
                  </a:schemeClr>
                </a:solidFill>
              </a:rPr>
              <a:t>(“</a:t>
            </a:r>
            <a:r>
              <a:rPr lang="en-US" sz="2800" i="1" cap="none" dirty="0" err="1">
                <a:solidFill>
                  <a:schemeClr val="accent6">
                    <a:lumMod val="40000"/>
                    <a:lumOff val="60000"/>
                  </a:schemeClr>
                </a:solidFill>
              </a:rPr>
              <a:t>shi</a:t>
            </a:r>
            <a:r>
              <a:rPr lang="en-US" sz="2800" i="1" cap="none" dirty="0">
                <a:solidFill>
                  <a:schemeClr val="accent6">
                    <a:lumMod val="40000"/>
                    <a:lumOff val="60000"/>
                  </a:schemeClr>
                </a:solidFill>
              </a:rPr>
              <a:t>-VAWN”)</a:t>
            </a:r>
            <a:br>
              <a:rPr lang="en-US" dirty="0"/>
            </a:br>
            <a:r>
              <a:rPr lang="en-US" cap="none" dirty="0"/>
              <a:t>siobhan.beeman@digipen.edu</a:t>
            </a:r>
            <a:endParaRPr lang="en-US" dirty="0"/>
          </a:p>
        </p:txBody>
      </p:sp>
      <p:sp>
        <p:nvSpPr>
          <p:cNvPr id="4" name="TextBox 3"/>
          <p:cNvSpPr txBox="1"/>
          <p:nvPr/>
        </p:nvSpPr>
        <p:spPr>
          <a:xfrm>
            <a:off x="685800" y="2065867"/>
            <a:ext cx="10984831" cy="584775"/>
          </a:xfrm>
          <a:prstGeom prst="rect">
            <a:avLst/>
          </a:prstGeom>
          <a:noFill/>
        </p:spPr>
        <p:txBody>
          <a:bodyPr wrap="square" rtlCol="0" anchor="t">
            <a:spAutoFit/>
          </a:bodyPr>
          <a:lstStyle/>
          <a:p>
            <a:r>
              <a:rPr lang="en-US" sz="3200" dirty="0"/>
              <a:t>Office Hours: Monday 1-6pm and by </a:t>
            </a:r>
            <a:r>
              <a:rPr lang="en-US" sz="3200" dirty="0" err="1"/>
              <a:t>appoitnment</a:t>
            </a:r>
            <a:endParaRPr lang="en-US" sz="3200" dirty="0"/>
          </a:p>
        </p:txBody>
      </p:sp>
      <p:grpSp>
        <p:nvGrpSpPr>
          <p:cNvPr id="7" name="Group 6"/>
          <p:cNvGrpSpPr/>
          <p:nvPr/>
        </p:nvGrpSpPr>
        <p:grpSpPr>
          <a:xfrm>
            <a:off x="685800" y="3368566"/>
            <a:ext cx="12099757" cy="845030"/>
            <a:chOff x="685800" y="3368566"/>
            <a:chExt cx="12099757" cy="845030"/>
          </a:xfrm>
        </p:grpSpPr>
        <p:sp>
          <p:nvSpPr>
            <p:cNvPr id="5" name="TextBox 4"/>
            <p:cNvSpPr txBox="1"/>
            <p:nvPr/>
          </p:nvSpPr>
          <p:spPr>
            <a:xfrm>
              <a:off x="1800726" y="3468050"/>
              <a:ext cx="10984831" cy="584775"/>
            </a:xfrm>
            <a:prstGeom prst="rect">
              <a:avLst/>
            </a:prstGeom>
            <a:noFill/>
          </p:spPr>
          <p:txBody>
            <a:bodyPr wrap="square" rtlCol="0">
              <a:spAutoFit/>
            </a:bodyPr>
            <a:lstStyle/>
            <a:p>
              <a:r>
                <a:rPr lang="en-US" sz="3200" dirty="0"/>
                <a:t>http://www.linkedin.com/in/stebee</a:t>
              </a:r>
            </a:p>
          </p:txBody>
        </p:sp>
        <p:pic>
          <p:nvPicPr>
            <p:cNvPr id="2050" name="Picture 2" descr="http://www.sportfishcolorado.com/images/Linkedin-logo-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368566"/>
              <a:ext cx="845030" cy="8450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685800" y="4378343"/>
            <a:ext cx="12099756" cy="845030"/>
            <a:chOff x="685800" y="4378343"/>
            <a:chExt cx="12099756" cy="845030"/>
          </a:xfrm>
        </p:grpSpPr>
        <p:pic>
          <p:nvPicPr>
            <p:cNvPr id="2052" name="Picture 4" descr="http://www.now937.com/upload/twit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78343"/>
              <a:ext cx="845030" cy="8450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800725" y="4452005"/>
              <a:ext cx="10984831" cy="584775"/>
            </a:xfrm>
            <a:prstGeom prst="rect">
              <a:avLst/>
            </a:prstGeom>
            <a:noFill/>
          </p:spPr>
          <p:txBody>
            <a:bodyPr wrap="square" rtlCol="0">
              <a:spAutoFit/>
            </a:bodyPr>
            <a:lstStyle/>
            <a:p>
              <a:r>
                <a:rPr lang="en-US" sz="3200" dirty="0"/>
                <a:t>@</a:t>
              </a:r>
              <a:r>
                <a:rPr lang="en-US" sz="3200" dirty="0" err="1"/>
                <a:t>ProfBeeman</a:t>
              </a:r>
              <a:endParaRPr lang="en-US" sz="3200" dirty="0"/>
            </a:p>
          </p:txBody>
        </p:sp>
      </p:grpSp>
      <p:grpSp>
        <p:nvGrpSpPr>
          <p:cNvPr id="13" name="Group 12"/>
          <p:cNvGrpSpPr/>
          <p:nvPr/>
        </p:nvGrpSpPr>
        <p:grpSpPr>
          <a:xfrm>
            <a:off x="668568" y="5368346"/>
            <a:ext cx="12116988" cy="875780"/>
            <a:chOff x="668568" y="5368346"/>
            <a:chExt cx="12116988" cy="875780"/>
          </a:xfrm>
        </p:grpSpPr>
        <p:sp>
          <p:nvSpPr>
            <p:cNvPr id="10" name="TextBox 9"/>
            <p:cNvSpPr txBox="1"/>
            <p:nvPr/>
          </p:nvSpPr>
          <p:spPr>
            <a:xfrm>
              <a:off x="1800725" y="5529223"/>
              <a:ext cx="10984831" cy="584775"/>
            </a:xfrm>
            <a:prstGeom prst="rect">
              <a:avLst/>
            </a:prstGeom>
            <a:noFill/>
          </p:spPr>
          <p:txBody>
            <a:bodyPr wrap="square" rtlCol="0">
              <a:spAutoFit/>
            </a:bodyPr>
            <a:lstStyle/>
            <a:p>
              <a:r>
                <a:rPr lang="en-US" sz="3200" dirty="0"/>
                <a:t>Sorry, personal use only</a:t>
              </a:r>
            </a:p>
          </p:txBody>
        </p:sp>
        <p:pic>
          <p:nvPicPr>
            <p:cNvPr id="2054" name="Picture 6" descr="http://www.iutren.univ-rennes1.fr/digitalAssets/316/316358_faceboo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5399096"/>
              <a:ext cx="845030" cy="845030"/>
            </a:xfrm>
            <a:prstGeom prst="rect">
              <a:avLst/>
            </a:prstGeom>
            <a:noFill/>
            <a:extLst>
              <a:ext uri="{909E8E84-426E-40DD-AFC4-6F175D3DCCD1}">
                <a14:hiddenFill xmlns:a14="http://schemas.microsoft.com/office/drawing/2010/main">
                  <a:solidFill>
                    <a:srgbClr val="FFFFFF"/>
                  </a:solidFill>
                </a14:hiddenFill>
              </a:ext>
            </a:extLst>
          </p:spPr>
        </p:pic>
        <p:sp>
          <p:nvSpPr>
            <p:cNvPr id="12" name="&quot;No&quot; Symbol 11"/>
            <p:cNvSpPr/>
            <p:nvPr/>
          </p:nvSpPr>
          <p:spPr>
            <a:xfrm>
              <a:off x="668568" y="5368346"/>
              <a:ext cx="862262" cy="862262"/>
            </a:xfrm>
            <a:prstGeom prst="noSmoking">
              <a:avLst/>
            </a:prstGeom>
            <a:solidFill>
              <a:schemeClr val="accent6">
                <a:lumMod val="75000"/>
              </a:schemeClr>
            </a:solidFill>
            <a:ln>
              <a:solidFill>
                <a:schemeClr val="accent6">
                  <a:lumMod val="60000"/>
                  <a:lumOff val="4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grpSp>
      <p:pic>
        <p:nvPicPr>
          <p:cNvPr id="3" name="Picture 2"/>
          <p:cNvPicPr>
            <a:picLocks noChangeAspect="1"/>
          </p:cNvPicPr>
          <p:nvPr/>
        </p:nvPicPr>
        <p:blipFill rotWithShape="1">
          <a:blip r:embed="rId6"/>
          <a:srcRect l="10478" t="19344" r="8060" b="18884"/>
          <a:stretch/>
        </p:blipFill>
        <p:spPr>
          <a:xfrm>
            <a:off x="8544920" y="4052825"/>
            <a:ext cx="2831478" cy="206117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652555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848825"/>
            <a:ext cx="12192000" cy="2862322"/>
          </a:xfrm>
          <a:prstGeom prst="rect">
            <a:avLst/>
          </a:prstGeom>
          <a:noFill/>
        </p:spPr>
        <p:txBody>
          <a:bodyPr wrap="square" rtlCol="0" anchor="b">
            <a:spAutoFit/>
          </a:bodyPr>
          <a:lstStyle/>
          <a:p>
            <a:pPr algn="ctr"/>
            <a:r>
              <a:rPr lang="en-US" sz="6000" b="1" dirty="0"/>
              <a:t>What is</a:t>
            </a:r>
          </a:p>
          <a:p>
            <a:pPr algn="ctr"/>
            <a:r>
              <a:rPr lang="en-US" sz="6000" b="1" dirty="0"/>
              <a:t>Network</a:t>
            </a:r>
          </a:p>
          <a:p>
            <a:pPr algn="ctr"/>
            <a:r>
              <a:rPr lang="en-US" sz="6000" b="1" dirty="0"/>
              <a:t>Programming</a:t>
            </a:r>
          </a:p>
        </p:txBody>
      </p:sp>
      <p:sp>
        <p:nvSpPr>
          <p:cNvPr id="6" name="TextBox 5"/>
          <p:cNvSpPr txBox="1"/>
          <p:nvPr/>
        </p:nvSpPr>
        <p:spPr>
          <a:xfrm>
            <a:off x="0" y="3695484"/>
            <a:ext cx="12192000" cy="1015663"/>
          </a:xfrm>
          <a:prstGeom prst="rect">
            <a:avLst/>
          </a:prstGeom>
          <a:noFill/>
        </p:spPr>
        <p:txBody>
          <a:bodyPr wrap="square" rtlCol="0" anchor="b">
            <a:spAutoFit/>
          </a:bodyPr>
          <a:lstStyle/>
          <a:p>
            <a:pPr algn="ctr"/>
            <a:r>
              <a:rPr lang="en-US" sz="6000" b="1" dirty="0"/>
              <a:t>Programming</a:t>
            </a:r>
          </a:p>
        </p:txBody>
      </p:sp>
    </p:spTree>
    <p:extLst>
      <p:ext uri="{BB962C8B-B14F-4D97-AF65-F5344CB8AC3E}">
        <p14:creationId xmlns:p14="http://schemas.microsoft.com/office/powerpoint/2010/main" val="70154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8033" y="5790651"/>
            <a:ext cx="10131427" cy="566738"/>
          </a:xfrm>
        </p:spPr>
        <p:txBody>
          <a:bodyPr>
            <a:noAutofit/>
          </a:bodyPr>
          <a:lstStyle/>
          <a:p>
            <a:r>
              <a:rPr lang="en-US" sz="3600" b="1" dirty="0">
                <a:latin typeface="+mn-lt"/>
              </a:rPr>
              <a:t>DUST</a:t>
            </a:r>
            <a:r>
              <a:rPr lang="en-US" sz="3600" dirty="0"/>
              <a:t>: Danger, Uncertainty, Scale and Time</a:t>
            </a:r>
          </a:p>
        </p:txBody>
      </p:sp>
      <p:sp>
        <p:nvSpPr>
          <p:cNvPr id="6" name="Picture Placeholder 5"/>
          <p:cNvSpPr>
            <a:spLocks noGrp="1"/>
          </p:cNvSpPr>
          <p:nvPr>
            <p:ph type="pic" idx="1"/>
          </p:nvPr>
        </p:nvSpPr>
        <p:spPr/>
      </p:sp>
      <p:pic>
        <p:nvPicPr>
          <p:cNvPr id="8" name="Dust-storm-Texas-1935.png" descr="http://upload.wikimedia.org/wikipedia/commons/3/34/Dust-storm-Texas-1935.png"/>
          <p:cNvPicPr/>
          <p:nvPr/>
        </p:nvPicPr>
        <p:blipFill rotWithShape="1">
          <a:blip r:embed="rId3">
            <a:extLst/>
          </a:blip>
          <a:srcRect t="15498" b="12736"/>
          <a:stretch/>
        </p:blipFill>
        <p:spPr>
          <a:xfrm>
            <a:off x="468033" y="419548"/>
            <a:ext cx="11310311" cy="4937760"/>
          </a:xfrm>
          <a:prstGeom prst="rect">
            <a:avLst/>
          </a:prstGeom>
          <a:ln>
            <a:noFill/>
          </a:ln>
          <a:effectLst/>
        </p:spPr>
      </p:pic>
    </p:spTree>
    <p:extLst>
      <p:ext uri="{BB962C8B-B14F-4D97-AF65-F5344CB8AC3E}">
        <p14:creationId xmlns:p14="http://schemas.microsoft.com/office/powerpoint/2010/main" val="502689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38835" y="2074333"/>
            <a:ext cx="3680885" cy="1371600"/>
          </a:xfrm>
        </p:spPr>
        <p:txBody>
          <a:bodyPr/>
          <a:lstStyle/>
          <a:p>
            <a:pPr algn="ctr"/>
            <a:r>
              <a:rPr lang="en-US" sz="4000" dirty="0"/>
              <a:t>DANGER</a:t>
            </a:r>
          </a:p>
        </p:txBody>
      </p:sp>
      <p:sp>
        <p:nvSpPr>
          <p:cNvPr id="7" name="Text Placeholder 6"/>
          <p:cNvSpPr>
            <a:spLocks noGrp="1"/>
          </p:cNvSpPr>
          <p:nvPr>
            <p:ph type="body" sz="half" idx="2"/>
          </p:nvPr>
        </p:nvSpPr>
        <p:spPr>
          <a:xfrm>
            <a:off x="1438835" y="3445933"/>
            <a:ext cx="3680885" cy="1828800"/>
          </a:xfrm>
        </p:spPr>
        <p:txBody>
          <a:bodyPr>
            <a:noAutofit/>
          </a:bodyPr>
          <a:lstStyle/>
          <a:p>
            <a:pPr algn="ctr"/>
            <a:r>
              <a:rPr lang="en-US" sz="2800" i="1" dirty="0"/>
              <a:t>If a system changes its behavior in response to external input,</a:t>
            </a:r>
            <a:br>
              <a:rPr lang="en-US" sz="2800" i="1" dirty="0"/>
            </a:br>
            <a:r>
              <a:rPr lang="en-US" sz="2800" i="1" dirty="0"/>
              <a:t>it can be hacked.</a:t>
            </a:r>
          </a:p>
        </p:txBody>
      </p:sp>
      <p:pic>
        <p:nvPicPr>
          <p:cNvPr id="8" name="Protest_ACTA_2012-02-11_-_Toulouse_-_02_-_Anonymous_guy_with_black_hat.jpg"/>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6645154" y="792407"/>
            <a:ext cx="5026891" cy="5307052"/>
          </a:xfrm>
          <a:prstGeom prst="rect">
            <a:avLst/>
          </a:prstGeom>
          <a:ln>
            <a:noFill/>
          </a:ln>
          <a:effectLst/>
        </p:spPr>
      </p:pic>
    </p:spTree>
    <p:extLst>
      <p:ext uri="{BB962C8B-B14F-4D97-AF65-F5344CB8AC3E}">
        <p14:creationId xmlns:p14="http://schemas.microsoft.com/office/powerpoint/2010/main" val="3530357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629400" y="2104713"/>
            <a:ext cx="3680885" cy="1371600"/>
          </a:xfrm>
        </p:spPr>
        <p:txBody>
          <a:bodyPr/>
          <a:lstStyle/>
          <a:p>
            <a:pPr algn="ctr"/>
            <a:r>
              <a:rPr lang="en-US" sz="4000" dirty="0"/>
              <a:t>UNCERTAINTY</a:t>
            </a:r>
          </a:p>
        </p:txBody>
      </p:sp>
      <p:sp>
        <p:nvSpPr>
          <p:cNvPr id="7" name="Text Placeholder 6"/>
          <p:cNvSpPr>
            <a:spLocks noGrp="1"/>
          </p:cNvSpPr>
          <p:nvPr>
            <p:ph type="body" sz="half" idx="2"/>
          </p:nvPr>
        </p:nvSpPr>
        <p:spPr>
          <a:xfrm>
            <a:off x="6629399" y="3476313"/>
            <a:ext cx="3680885" cy="1828800"/>
          </a:xfrm>
        </p:spPr>
        <p:txBody>
          <a:bodyPr>
            <a:noAutofit/>
          </a:bodyPr>
          <a:lstStyle/>
          <a:p>
            <a:pPr algn="ctr"/>
            <a:r>
              <a:rPr lang="en-US" sz="2800" i="1" dirty="0"/>
              <a:t>You know nothing.</a:t>
            </a:r>
          </a:p>
        </p:txBody>
      </p:sp>
      <p:pic>
        <p:nvPicPr>
          <p:cNvPr id="6" name="got0310-Ygritte.jpg"/>
          <p:cNvPicPr/>
          <p:nvPr/>
        </p:nvPicPr>
        <p:blipFill>
          <a:blip r:embed="rId3">
            <a:extLst/>
          </a:blip>
          <a:srcRect l="38601" r="24939"/>
          <a:stretch>
            <a:fillRect/>
          </a:stretch>
        </p:blipFill>
        <p:spPr>
          <a:xfrm>
            <a:off x="709798" y="442799"/>
            <a:ext cx="3932333" cy="6067028"/>
          </a:xfrm>
          <a:prstGeom prst="rect">
            <a:avLst/>
          </a:prstGeom>
          <a:ln>
            <a:noFill/>
          </a:ln>
          <a:effectLst/>
        </p:spPr>
      </p:pic>
    </p:spTree>
    <p:extLst>
      <p:ext uri="{BB962C8B-B14F-4D97-AF65-F5344CB8AC3E}">
        <p14:creationId xmlns:p14="http://schemas.microsoft.com/office/powerpoint/2010/main" val="1038329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38835" y="2074333"/>
            <a:ext cx="3680885" cy="1371600"/>
          </a:xfrm>
        </p:spPr>
        <p:txBody>
          <a:bodyPr/>
          <a:lstStyle/>
          <a:p>
            <a:pPr algn="ctr"/>
            <a:r>
              <a:rPr lang="en-US" sz="4000" dirty="0"/>
              <a:t>SCALE</a:t>
            </a:r>
          </a:p>
        </p:txBody>
      </p:sp>
      <p:sp>
        <p:nvSpPr>
          <p:cNvPr id="7" name="Text Placeholder 6"/>
          <p:cNvSpPr>
            <a:spLocks noGrp="1"/>
          </p:cNvSpPr>
          <p:nvPr>
            <p:ph type="body" sz="half" idx="2"/>
          </p:nvPr>
        </p:nvSpPr>
        <p:spPr>
          <a:xfrm>
            <a:off x="904462" y="3402412"/>
            <a:ext cx="4750158" cy="1828800"/>
          </a:xfrm>
        </p:spPr>
        <p:txBody>
          <a:bodyPr>
            <a:noAutofit/>
          </a:bodyPr>
          <a:lstStyle/>
          <a:p>
            <a:pPr algn="ctr"/>
            <a:r>
              <a:rPr lang="en-US" sz="2800" i="1" dirty="0"/>
              <a:t>A million users isn't cool.</a:t>
            </a:r>
          </a:p>
          <a:p>
            <a:pPr algn="ctr"/>
            <a:r>
              <a:rPr lang="en-US" sz="2800" i="1" dirty="0"/>
              <a:t>A </a:t>
            </a:r>
            <a:r>
              <a:rPr lang="en-US" sz="2800" b="1" i="1" dirty="0"/>
              <a:t>billion </a:t>
            </a:r>
            <a:r>
              <a:rPr lang="en-US" sz="2800" i="1" dirty="0"/>
              <a:t>users is cool.</a:t>
            </a:r>
          </a:p>
        </p:txBody>
      </p:sp>
      <p:pic>
        <p:nvPicPr>
          <p:cNvPr id="6" name="6a00d83422870f53ef0148c6781016970c.jpg"/>
          <p:cNvPicPr/>
          <p:nvPr/>
        </p:nvPicPr>
        <p:blipFill>
          <a:blip r:embed="rId3">
            <a:extLst>
              <a:ext uri="{28A0092B-C50C-407E-A947-70E740481C1C}">
                <a14:useLocalDpi xmlns:a14="http://schemas.microsoft.com/office/drawing/2010/main" val="0"/>
              </a:ext>
            </a:extLst>
          </a:blip>
          <a:stretch>
            <a:fillRect/>
          </a:stretch>
        </p:blipFill>
        <p:spPr>
          <a:xfrm>
            <a:off x="5997388" y="798239"/>
            <a:ext cx="5674657" cy="5203948"/>
          </a:xfrm>
          <a:prstGeom prst="rect">
            <a:avLst/>
          </a:prstGeom>
          <a:ln>
            <a:noFill/>
          </a:ln>
          <a:effectLst/>
        </p:spPr>
      </p:pic>
    </p:spTree>
    <p:extLst>
      <p:ext uri="{BB962C8B-B14F-4D97-AF65-F5344CB8AC3E}">
        <p14:creationId xmlns:p14="http://schemas.microsoft.com/office/powerpoint/2010/main" val="3213722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629400" y="2104713"/>
            <a:ext cx="3680885" cy="1371600"/>
          </a:xfrm>
        </p:spPr>
        <p:txBody>
          <a:bodyPr/>
          <a:lstStyle/>
          <a:p>
            <a:pPr algn="ctr"/>
            <a:r>
              <a:rPr lang="en-US" sz="4000" dirty="0"/>
              <a:t>Time</a:t>
            </a:r>
          </a:p>
        </p:txBody>
      </p:sp>
      <p:sp>
        <p:nvSpPr>
          <p:cNvPr id="7" name="Text Placeholder 6"/>
          <p:cNvSpPr>
            <a:spLocks noGrp="1"/>
          </p:cNvSpPr>
          <p:nvPr>
            <p:ph type="body" sz="half" idx="2"/>
          </p:nvPr>
        </p:nvSpPr>
        <p:spPr>
          <a:xfrm>
            <a:off x="6629399" y="3476313"/>
            <a:ext cx="3680885" cy="1828800"/>
          </a:xfrm>
        </p:spPr>
        <p:txBody>
          <a:bodyPr>
            <a:noAutofit/>
          </a:bodyPr>
          <a:lstStyle/>
          <a:p>
            <a:pPr algn="ctr"/>
            <a:r>
              <a:rPr lang="en-US" sz="2800" i="1" dirty="0"/>
              <a:t>300,000 km/sec:</a:t>
            </a:r>
          </a:p>
          <a:p>
            <a:pPr algn="ctr"/>
            <a:r>
              <a:rPr lang="en-US" sz="2800" i="1" dirty="0"/>
              <a:t>It’s not just a good idea,</a:t>
            </a:r>
            <a:br>
              <a:rPr lang="en-US" sz="2800" i="1" dirty="0"/>
            </a:br>
            <a:r>
              <a:rPr lang="en-US" sz="2800" i="1" dirty="0"/>
              <a:t>IT’S THE LAW.</a:t>
            </a:r>
          </a:p>
        </p:txBody>
      </p:sp>
      <p:pic>
        <p:nvPicPr>
          <p:cNvPr id="8" name="3774586_97d4c678.jpg"/>
          <p:cNvPicPr/>
          <p:nvPr/>
        </p:nvPicPr>
        <p:blipFill rotWithShape="1">
          <a:blip r:embed="rId3">
            <a:extLst/>
          </a:blip>
          <a:srcRect l="35849" t="13408" r="19871" b="4135"/>
          <a:stretch/>
        </p:blipFill>
        <p:spPr>
          <a:xfrm>
            <a:off x="661283" y="458793"/>
            <a:ext cx="4857285" cy="6035040"/>
          </a:xfrm>
          <a:prstGeom prst="rect">
            <a:avLst/>
          </a:prstGeom>
          <a:ln>
            <a:noFill/>
          </a:ln>
          <a:effectLst/>
        </p:spPr>
      </p:pic>
    </p:spTree>
    <p:extLst>
      <p:ext uri="{BB962C8B-B14F-4D97-AF65-F5344CB8AC3E}">
        <p14:creationId xmlns:p14="http://schemas.microsoft.com/office/powerpoint/2010/main" val="3894840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8033" y="5790651"/>
            <a:ext cx="10131427" cy="566738"/>
          </a:xfrm>
        </p:spPr>
        <p:txBody>
          <a:bodyPr>
            <a:noAutofit/>
          </a:bodyPr>
          <a:lstStyle/>
          <a:p>
            <a:r>
              <a:rPr lang="en-US" sz="3600" b="1" dirty="0">
                <a:latin typeface="+mn-lt"/>
              </a:rPr>
              <a:t>DUST</a:t>
            </a:r>
            <a:r>
              <a:rPr lang="en-US" sz="3600" dirty="0"/>
              <a:t>: Danger, Uncertainty, Scale and Time</a:t>
            </a:r>
          </a:p>
        </p:txBody>
      </p:sp>
      <p:sp>
        <p:nvSpPr>
          <p:cNvPr id="6" name="Picture Placeholder 5"/>
          <p:cNvSpPr>
            <a:spLocks noGrp="1"/>
          </p:cNvSpPr>
          <p:nvPr>
            <p:ph type="pic" idx="1"/>
          </p:nvPr>
        </p:nvSpPr>
        <p:spPr/>
      </p:sp>
      <p:pic>
        <p:nvPicPr>
          <p:cNvPr id="8" name="Dust-storm-Texas-1935.png" descr="http://upload.wikimedia.org/wikipedia/commons/3/34/Dust-storm-Texas-1935.png"/>
          <p:cNvPicPr/>
          <p:nvPr/>
        </p:nvPicPr>
        <p:blipFill rotWithShape="1">
          <a:blip r:embed="rId3">
            <a:extLst/>
          </a:blip>
          <a:srcRect t="15498" b="12736"/>
          <a:stretch/>
        </p:blipFill>
        <p:spPr>
          <a:xfrm>
            <a:off x="468033" y="419548"/>
            <a:ext cx="11310311" cy="4937760"/>
          </a:xfrm>
          <a:prstGeom prst="rect">
            <a:avLst/>
          </a:prstGeom>
          <a:ln>
            <a:noFill/>
          </a:ln>
          <a:effectLst/>
        </p:spPr>
      </p:pic>
    </p:spTree>
    <p:extLst>
      <p:ext uri="{BB962C8B-B14F-4D97-AF65-F5344CB8AC3E}">
        <p14:creationId xmlns:p14="http://schemas.microsoft.com/office/powerpoint/2010/main" val="3011344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1792471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s80-i.jpg"/>
          <p:cNvPicPr/>
          <p:nvPr/>
        </p:nvPicPr>
        <p:blipFill>
          <a:blip r:embed="rId3">
            <a:extLst/>
          </a:blip>
          <a:srcRect l="4997" r="4997"/>
          <a:stretch>
            <a:fillRect/>
          </a:stretch>
        </p:blipFill>
        <p:spPr>
          <a:xfrm>
            <a:off x="465959" y="1635472"/>
            <a:ext cx="4121282" cy="301246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wc2sellsheet.jpeg"/>
          <p:cNvPicPr/>
          <p:nvPr/>
        </p:nvPicPr>
        <p:blipFill>
          <a:blip r:embed="rId4">
            <a:extLst/>
          </a:blip>
          <a:srcRect l="13729" t="4929" r="8320" b="4929"/>
          <a:stretch>
            <a:fillRect/>
          </a:stretch>
        </p:blipFill>
        <p:spPr>
          <a:xfrm>
            <a:off x="1056641" y="172598"/>
            <a:ext cx="4201160" cy="6481789"/>
          </a:xfrm>
          <a:prstGeom prst="rect">
            <a:avLst/>
          </a:prstGeom>
          <a:ln>
            <a:noFill/>
          </a:ln>
          <a:effectLst>
            <a:outerShdw blurRad="292100" dist="139700" dir="2700000" algn="tl" rotWithShape="0">
              <a:srgbClr val="333333">
                <a:alpha val="65000"/>
              </a:srgbClr>
            </a:outerShdw>
          </a:effectLst>
        </p:spPr>
      </p:pic>
      <p:pic>
        <p:nvPicPr>
          <p:cNvPr id="6" name="1_o60eqg.jpg"/>
          <p:cNvPicPr/>
          <p:nvPr/>
        </p:nvPicPr>
        <p:blipFill>
          <a:blip r:embed="rId5">
            <a:extLst/>
          </a:blip>
          <a:srcRect l="44905" t="8704" r="10738" b="540"/>
          <a:stretch>
            <a:fillRect/>
          </a:stretch>
        </p:blipFill>
        <p:spPr>
          <a:xfrm>
            <a:off x="2237304" y="172598"/>
            <a:ext cx="4216400" cy="6505304"/>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6"/>
          <a:stretch>
            <a:fillRect/>
          </a:stretch>
        </p:blipFill>
        <p:spPr>
          <a:xfrm>
            <a:off x="3653123" y="186241"/>
            <a:ext cx="4405260" cy="6468146"/>
          </a:xfrm>
          <a:prstGeom prst="rect">
            <a:avLst/>
          </a:prstGeom>
          <a:ln>
            <a:noFill/>
          </a:ln>
          <a:effectLst>
            <a:outerShdw blurRad="292100" dist="139700" dir="2700000" algn="tl" rotWithShape="0">
              <a:srgbClr val="333333">
                <a:alpha val="65000"/>
              </a:srgbClr>
            </a:outerShdw>
          </a:effectLst>
        </p:spPr>
      </p:pic>
      <p:pic>
        <p:nvPicPr>
          <p:cNvPr id="1026" name="Picture 2" descr="http://static.giantbomb.com/uploads/original/16/160705/2253248-marvelssquadonlineboxar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4148" y="172598"/>
            <a:ext cx="4560437" cy="64772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240949D-C0FC-4556-BAE0-D2BABB0CCFEB}"/>
              </a:ext>
            </a:extLst>
          </p:cNvPr>
          <p:cNvPicPr>
            <a:picLocks noChangeAspect="1"/>
          </p:cNvPicPr>
          <p:nvPr/>
        </p:nvPicPr>
        <p:blipFill rotWithShape="1">
          <a:blip r:embed="rId8"/>
          <a:srcRect l="9099" r="22244"/>
          <a:stretch/>
        </p:blipFill>
        <p:spPr>
          <a:xfrm>
            <a:off x="6814911" y="199884"/>
            <a:ext cx="4955442" cy="64636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541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additive="base">
                                        <p:cTn id="31" dur="500" fill="hold"/>
                                        <p:tgtEl>
                                          <p:spTgt spid="1026"/>
                                        </p:tgtEl>
                                        <p:attrNameLst>
                                          <p:attrName>ppt_x</p:attrName>
                                        </p:attrNameLst>
                                      </p:cBhvr>
                                      <p:tavLst>
                                        <p:tav tm="0">
                                          <p:val>
                                            <p:strVal val="1+#ppt_w/2"/>
                                          </p:val>
                                        </p:tav>
                                        <p:tav tm="100000">
                                          <p:val>
                                            <p:strVal val="#ppt_x"/>
                                          </p:val>
                                        </p:tav>
                                      </p:tavLst>
                                    </p:anim>
                                    <p:anim calcmode="lin" valueType="num">
                                      <p:cBhvr additive="base">
                                        <p:cTn id="32"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1+#ppt_w/2"/>
                                          </p:val>
                                        </p:tav>
                                        <p:tav tm="100000">
                                          <p:val>
                                            <p:strVal val="#ppt_x"/>
                                          </p:val>
                                        </p:tav>
                                      </p:tavLst>
                                    </p:anim>
                                    <p:anim calcmode="lin" valueType="num">
                                      <p:cBhvr additive="base">
                                        <p:cTn id="3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848825"/>
            <a:ext cx="12192000" cy="2862322"/>
          </a:xfrm>
          <a:prstGeom prst="rect">
            <a:avLst/>
          </a:prstGeom>
          <a:noFill/>
        </p:spPr>
        <p:txBody>
          <a:bodyPr wrap="square" rtlCol="0" anchor="b">
            <a:spAutoFit/>
          </a:bodyPr>
          <a:lstStyle/>
          <a:p>
            <a:pPr algn="ctr"/>
            <a:r>
              <a:rPr lang="en-US" sz="6000" b="1" dirty="0"/>
              <a:t>What is</a:t>
            </a:r>
          </a:p>
          <a:p>
            <a:pPr algn="ctr"/>
            <a:r>
              <a:rPr lang="en-US" sz="6000" b="1" dirty="0"/>
              <a:t>Network</a:t>
            </a:r>
          </a:p>
          <a:p>
            <a:pPr algn="ctr"/>
            <a:r>
              <a:rPr lang="en-US" sz="6000" b="1" dirty="0"/>
              <a:t>Programming</a:t>
            </a:r>
          </a:p>
        </p:txBody>
      </p:sp>
    </p:spTree>
    <p:extLst>
      <p:ext uri="{BB962C8B-B14F-4D97-AF65-F5344CB8AC3E}">
        <p14:creationId xmlns:p14="http://schemas.microsoft.com/office/powerpoint/2010/main" val="3840809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36270" y="3040083"/>
            <a:ext cx="8668987" cy="584775"/>
          </a:xfrm>
          <a:prstGeom prst="rect">
            <a:avLst/>
          </a:prstGeom>
          <a:noFill/>
        </p:spPr>
        <p:txBody>
          <a:bodyPr wrap="square" rtlCol="0">
            <a:spAutoFit/>
          </a:bodyPr>
          <a:lstStyle/>
          <a:p>
            <a:r>
              <a:rPr lang="en-US" sz="3200" dirty="0" err="1"/>
              <a:t>Realtime</a:t>
            </a:r>
            <a:r>
              <a:rPr lang="en-US" sz="3200" dirty="0"/>
              <a:t> Game State Synchronization</a:t>
            </a:r>
          </a:p>
        </p:txBody>
      </p:sp>
      <p:sp>
        <p:nvSpPr>
          <p:cNvPr id="20" name="TextBox 19"/>
          <p:cNvSpPr txBox="1"/>
          <p:nvPr/>
        </p:nvSpPr>
        <p:spPr>
          <a:xfrm>
            <a:off x="3740154" y="232715"/>
            <a:ext cx="8668987" cy="584775"/>
          </a:xfrm>
          <a:prstGeom prst="rect">
            <a:avLst/>
          </a:prstGeom>
          <a:noFill/>
        </p:spPr>
        <p:txBody>
          <a:bodyPr wrap="square" rtlCol="0">
            <a:spAutoFit/>
          </a:bodyPr>
          <a:lstStyle/>
          <a:p>
            <a:r>
              <a:rPr lang="en-US" sz="3200" dirty="0"/>
              <a:t>Card Game Design Database and Playtest Printer</a:t>
            </a:r>
          </a:p>
        </p:txBody>
      </p:sp>
      <p:sp>
        <p:nvSpPr>
          <p:cNvPr id="21" name="TextBox 20"/>
          <p:cNvSpPr txBox="1"/>
          <p:nvPr/>
        </p:nvSpPr>
        <p:spPr>
          <a:xfrm>
            <a:off x="186828" y="812823"/>
            <a:ext cx="8668987" cy="584775"/>
          </a:xfrm>
          <a:prstGeom prst="rect">
            <a:avLst/>
          </a:prstGeom>
          <a:noFill/>
        </p:spPr>
        <p:txBody>
          <a:bodyPr wrap="square" rtlCol="0">
            <a:spAutoFit/>
          </a:bodyPr>
          <a:lstStyle/>
          <a:p>
            <a:r>
              <a:rPr lang="en-US" sz="3200" dirty="0"/>
              <a:t>Web Portal Development</a:t>
            </a:r>
          </a:p>
        </p:txBody>
      </p:sp>
      <p:sp>
        <p:nvSpPr>
          <p:cNvPr id="22" name="TextBox 21"/>
          <p:cNvSpPr txBox="1"/>
          <p:nvPr/>
        </p:nvSpPr>
        <p:spPr>
          <a:xfrm>
            <a:off x="5789533" y="6006454"/>
            <a:ext cx="8668987" cy="584775"/>
          </a:xfrm>
          <a:prstGeom prst="rect">
            <a:avLst/>
          </a:prstGeom>
          <a:noFill/>
        </p:spPr>
        <p:txBody>
          <a:bodyPr wrap="square" rtlCol="0">
            <a:spAutoFit/>
          </a:bodyPr>
          <a:lstStyle/>
          <a:p>
            <a:r>
              <a:rPr lang="en-US" sz="3200" dirty="0"/>
              <a:t>Achievements and Leaderboards</a:t>
            </a:r>
          </a:p>
        </p:txBody>
      </p:sp>
      <p:sp>
        <p:nvSpPr>
          <p:cNvPr id="23" name="TextBox 22"/>
          <p:cNvSpPr txBox="1"/>
          <p:nvPr/>
        </p:nvSpPr>
        <p:spPr>
          <a:xfrm>
            <a:off x="5376448" y="3620191"/>
            <a:ext cx="8668987" cy="584775"/>
          </a:xfrm>
          <a:prstGeom prst="rect">
            <a:avLst/>
          </a:prstGeom>
          <a:noFill/>
        </p:spPr>
        <p:txBody>
          <a:bodyPr wrap="square" rtlCol="0">
            <a:spAutoFit/>
          </a:bodyPr>
          <a:lstStyle>
            <a:defPPr>
              <a:defRPr lang="en-US"/>
            </a:defPPr>
            <a:lvl1pPr>
              <a:defRPr sz="3200"/>
            </a:lvl1pPr>
          </a:lstStyle>
          <a:p>
            <a:r>
              <a:rPr lang="en-US" dirty="0"/>
              <a:t>Customer Service Messaging System</a:t>
            </a:r>
          </a:p>
        </p:txBody>
      </p:sp>
      <p:sp>
        <p:nvSpPr>
          <p:cNvPr id="24" name="TextBox 23"/>
          <p:cNvSpPr txBox="1"/>
          <p:nvPr/>
        </p:nvSpPr>
        <p:spPr>
          <a:xfrm>
            <a:off x="399384" y="2337195"/>
            <a:ext cx="8668987" cy="584775"/>
          </a:xfrm>
          <a:prstGeom prst="rect">
            <a:avLst/>
          </a:prstGeom>
          <a:noFill/>
        </p:spPr>
        <p:txBody>
          <a:bodyPr wrap="square" rtlCol="0">
            <a:spAutoFit/>
          </a:bodyPr>
          <a:lstStyle/>
          <a:p>
            <a:r>
              <a:rPr lang="en-US" sz="3200" dirty="0"/>
              <a:t>Code Redemption Server</a:t>
            </a:r>
          </a:p>
        </p:txBody>
      </p:sp>
      <p:sp>
        <p:nvSpPr>
          <p:cNvPr id="25" name="TextBox 24"/>
          <p:cNvSpPr txBox="1"/>
          <p:nvPr/>
        </p:nvSpPr>
        <p:spPr>
          <a:xfrm>
            <a:off x="399385" y="5426346"/>
            <a:ext cx="8668987" cy="584775"/>
          </a:xfrm>
          <a:prstGeom prst="rect">
            <a:avLst/>
          </a:prstGeom>
          <a:noFill/>
        </p:spPr>
        <p:txBody>
          <a:bodyPr wrap="square" rtlCol="0">
            <a:spAutoFit/>
          </a:bodyPr>
          <a:lstStyle/>
          <a:p>
            <a:r>
              <a:rPr lang="en-US" sz="3200" dirty="0"/>
              <a:t>Collaborative Level Editor</a:t>
            </a:r>
          </a:p>
        </p:txBody>
      </p:sp>
      <p:sp>
        <p:nvSpPr>
          <p:cNvPr id="26" name="TextBox 25"/>
          <p:cNvSpPr txBox="1"/>
          <p:nvPr/>
        </p:nvSpPr>
        <p:spPr>
          <a:xfrm>
            <a:off x="6218658" y="4638762"/>
            <a:ext cx="8668987" cy="584775"/>
          </a:xfrm>
          <a:prstGeom prst="rect">
            <a:avLst/>
          </a:prstGeom>
          <a:noFill/>
        </p:spPr>
        <p:txBody>
          <a:bodyPr wrap="square" rtlCol="0">
            <a:spAutoFit/>
          </a:bodyPr>
          <a:lstStyle/>
          <a:p>
            <a:r>
              <a:rPr lang="en-US" sz="3200" dirty="0"/>
              <a:t>MMO Live Service Maintenance</a:t>
            </a:r>
          </a:p>
        </p:txBody>
      </p:sp>
      <p:sp>
        <p:nvSpPr>
          <p:cNvPr id="27" name="TextBox 26"/>
          <p:cNvSpPr txBox="1"/>
          <p:nvPr/>
        </p:nvSpPr>
        <p:spPr>
          <a:xfrm>
            <a:off x="5965111" y="951465"/>
            <a:ext cx="8668987" cy="584775"/>
          </a:xfrm>
          <a:prstGeom prst="rect">
            <a:avLst/>
          </a:prstGeom>
          <a:noFill/>
        </p:spPr>
        <p:txBody>
          <a:bodyPr wrap="square" rtlCol="0">
            <a:spAutoFit/>
          </a:bodyPr>
          <a:lstStyle/>
          <a:p>
            <a:r>
              <a:rPr lang="en-US" sz="3200" dirty="0"/>
              <a:t>Cyberattack Forensics</a:t>
            </a:r>
          </a:p>
        </p:txBody>
      </p:sp>
      <p:sp>
        <p:nvSpPr>
          <p:cNvPr id="28" name="TextBox 27"/>
          <p:cNvSpPr txBox="1"/>
          <p:nvPr/>
        </p:nvSpPr>
        <p:spPr>
          <a:xfrm>
            <a:off x="5070763" y="2172845"/>
            <a:ext cx="8668987" cy="584775"/>
          </a:xfrm>
          <a:prstGeom prst="rect">
            <a:avLst/>
          </a:prstGeom>
          <a:noFill/>
        </p:spPr>
        <p:txBody>
          <a:bodyPr wrap="square" rtlCol="0">
            <a:spAutoFit/>
          </a:bodyPr>
          <a:lstStyle/>
          <a:p>
            <a:r>
              <a:rPr lang="en-US" sz="3200" dirty="0"/>
              <a:t>Turn-Based Game State Synchronization</a:t>
            </a:r>
          </a:p>
        </p:txBody>
      </p:sp>
      <p:sp>
        <p:nvSpPr>
          <p:cNvPr id="29" name="TextBox 28"/>
          <p:cNvSpPr txBox="1"/>
          <p:nvPr/>
        </p:nvSpPr>
        <p:spPr>
          <a:xfrm>
            <a:off x="399385" y="4165192"/>
            <a:ext cx="8668987" cy="584775"/>
          </a:xfrm>
          <a:prstGeom prst="rect">
            <a:avLst/>
          </a:prstGeom>
          <a:noFill/>
        </p:spPr>
        <p:txBody>
          <a:bodyPr wrap="square" rtlCol="0">
            <a:spAutoFit/>
          </a:bodyPr>
          <a:lstStyle/>
          <a:p>
            <a:r>
              <a:rPr lang="en-US" sz="3200" dirty="0"/>
              <a:t>Peer-to-Peer Digital Rights Management</a:t>
            </a:r>
          </a:p>
        </p:txBody>
      </p:sp>
      <p:sp>
        <p:nvSpPr>
          <p:cNvPr id="30" name="TextBox 29"/>
          <p:cNvSpPr txBox="1"/>
          <p:nvPr/>
        </p:nvSpPr>
        <p:spPr>
          <a:xfrm>
            <a:off x="5070763" y="5183763"/>
            <a:ext cx="8668987" cy="584775"/>
          </a:xfrm>
          <a:prstGeom prst="rect">
            <a:avLst/>
          </a:prstGeom>
          <a:noFill/>
        </p:spPr>
        <p:txBody>
          <a:bodyPr wrap="square" rtlCol="0">
            <a:spAutoFit/>
          </a:bodyPr>
          <a:lstStyle/>
          <a:p>
            <a:r>
              <a:rPr lang="en-US" sz="3200" dirty="0" err="1"/>
              <a:t>Realtime</a:t>
            </a:r>
            <a:r>
              <a:rPr lang="en-US" sz="3200" dirty="0"/>
              <a:t> Location Sharing</a:t>
            </a:r>
          </a:p>
        </p:txBody>
      </p:sp>
      <p:sp>
        <p:nvSpPr>
          <p:cNvPr id="31" name="TextBox 30"/>
          <p:cNvSpPr txBox="1"/>
          <p:nvPr/>
        </p:nvSpPr>
        <p:spPr>
          <a:xfrm>
            <a:off x="736269" y="1549611"/>
            <a:ext cx="8668987" cy="584775"/>
          </a:xfrm>
          <a:prstGeom prst="rect">
            <a:avLst/>
          </a:prstGeom>
          <a:noFill/>
        </p:spPr>
        <p:txBody>
          <a:bodyPr wrap="square" rtlCol="0">
            <a:spAutoFit/>
          </a:bodyPr>
          <a:lstStyle/>
          <a:p>
            <a:r>
              <a:rPr lang="en-US" sz="3200" dirty="0"/>
              <a:t>Distributed System Architecture</a:t>
            </a:r>
          </a:p>
        </p:txBody>
      </p:sp>
      <p:sp>
        <p:nvSpPr>
          <p:cNvPr id="32" name="TextBox 31"/>
          <p:cNvSpPr txBox="1"/>
          <p:nvPr/>
        </p:nvSpPr>
        <p:spPr>
          <a:xfrm>
            <a:off x="1141332" y="6006454"/>
            <a:ext cx="8668987" cy="584775"/>
          </a:xfrm>
          <a:prstGeom prst="rect">
            <a:avLst/>
          </a:prstGeom>
          <a:noFill/>
        </p:spPr>
        <p:txBody>
          <a:bodyPr wrap="square" rtlCol="0">
            <a:spAutoFit/>
          </a:bodyPr>
          <a:lstStyle/>
          <a:p>
            <a:r>
              <a:rPr lang="en-US" sz="3200" dirty="0"/>
              <a:t>Security Audits</a:t>
            </a:r>
          </a:p>
        </p:txBody>
      </p:sp>
      <p:sp>
        <p:nvSpPr>
          <p:cNvPr id="33" name="TextBox 32"/>
          <p:cNvSpPr txBox="1"/>
          <p:nvPr/>
        </p:nvSpPr>
        <p:spPr>
          <a:xfrm>
            <a:off x="6962872" y="1535522"/>
            <a:ext cx="8668987" cy="584775"/>
          </a:xfrm>
          <a:prstGeom prst="rect">
            <a:avLst/>
          </a:prstGeom>
          <a:noFill/>
        </p:spPr>
        <p:txBody>
          <a:bodyPr wrap="square" rtlCol="0">
            <a:spAutoFit/>
          </a:bodyPr>
          <a:lstStyle/>
          <a:p>
            <a:r>
              <a:rPr lang="en-US" sz="3200" dirty="0"/>
              <a:t>Content Management Service</a:t>
            </a:r>
          </a:p>
        </p:txBody>
      </p:sp>
      <p:sp>
        <p:nvSpPr>
          <p:cNvPr id="34" name="TextBox 33"/>
          <p:cNvSpPr txBox="1"/>
          <p:nvPr/>
        </p:nvSpPr>
        <p:spPr>
          <a:xfrm>
            <a:off x="186828" y="4745300"/>
            <a:ext cx="8668987" cy="584775"/>
          </a:xfrm>
          <a:prstGeom prst="rect">
            <a:avLst/>
          </a:prstGeom>
          <a:noFill/>
        </p:spPr>
        <p:txBody>
          <a:bodyPr wrap="square" rtlCol="0">
            <a:spAutoFit/>
          </a:bodyPr>
          <a:lstStyle/>
          <a:p>
            <a:r>
              <a:rPr lang="en-US" sz="3200" dirty="0"/>
              <a:t>Social Media Connectivity</a:t>
            </a:r>
          </a:p>
        </p:txBody>
      </p:sp>
    </p:spTree>
    <p:extLst>
      <p:ext uri="{BB962C8B-B14F-4D97-AF65-F5344CB8AC3E}">
        <p14:creationId xmlns:p14="http://schemas.microsoft.com/office/powerpoint/2010/main" val="156922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145">
                                          <p:stCondLst>
                                            <p:cond delay="0"/>
                                          </p:stCondLst>
                                        </p:cTn>
                                        <p:tgtEl>
                                          <p:spTgt spid="21"/>
                                        </p:tgtEl>
                                      </p:cBhvr>
                                    </p:animEffect>
                                    <p:anim calcmode="lin" valueType="num">
                                      <p:cBhvr>
                                        <p:cTn id="8" dur="456"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21"/>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21"/>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21"/>
                                        </p:tgtEl>
                                        <p:attrNameLst>
                                          <p:attrName>ppt_y</p:attrName>
                                        </p:attrNameLst>
                                      </p:cBhvr>
                                      <p:tavLst>
                                        <p:tav tm="0" fmla="#ppt_y-sin(pi*$)/81">
                                          <p:val>
                                            <p:fltVal val="0"/>
                                          </p:val>
                                        </p:tav>
                                        <p:tav tm="100000">
                                          <p:val>
                                            <p:fltVal val="1"/>
                                          </p:val>
                                        </p:tav>
                                      </p:tavLst>
                                    </p:anim>
                                    <p:animScale>
                                      <p:cBhvr>
                                        <p:cTn id="13" dur="7">
                                          <p:stCondLst>
                                            <p:cond delay="162"/>
                                          </p:stCondLst>
                                        </p:cTn>
                                        <p:tgtEl>
                                          <p:spTgt spid="21"/>
                                        </p:tgtEl>
                                      </p:cBhvr>
                                      <p:to x="100000" y="60000"/>
                                    </p:animScale>
                                    <p:animScale>
                                      <p:cBhvr>
                                        <p:cTn id="14" dur="41" decel="50000">
                                          <p:stCondLst>
                                            <p:cond delay="169"/>
                                          </p:stCondLst>
                                        </p:cTn>
                                        <p:tgtEl>
                                          <p:spTgt spid="21"/>
                                        </p:tgtEl>
                                      </p:cBhvr>
                                      <p:to x="100000" y="100000"/>
                                    </p:animScale>
                                    <p:animScale>
                                      <p:cBhvr>
                                        <p:cTn id="15" dur="7">
                                          <p:stCondLst>
                                            <p:cond delay="328"/>
                                          </p:stCondLst>
                                        </p:cTn>
                                        <p:tgtEl>
                                          <p:spTgt spid="21"/>
                                        </p:tgtEl>
                                      </p:cBhvr>
                                      <p:to x="100000" y="80000"/>
                                    </p:animScale>
                                    <p:animScale>
                                      <p:cBhvr>
                                        <p:cTn id="16" dur="41" decel="50000">
                                          <p:stCondLst>
                                            <p:cond delay="335"/>
                                          </p:stCondLst>
                                        </p:cTn>
                                        <p:tgtEl>
                                          <p:spTgt spid="21"/>
                                        </p:tgtEl>
                                      </p:cBhvr>
                                      <p:to x="100000" y="100000"/>
                                    </p:animScale>
                                    <p:animScale>
                                      <p:cBhvr>
                                        <p:cTn id="17" dur="7">
                                          <p:stCondLst>
                                            <p:cond delay="410"/>
                                          </p:stCondLst>
                                        </p:cTn>
                                        <p:tgtEl>
                                          <p:spTgt spid="21"/>
                                        </p:tgtEl>
                                      </p:cBhvr>
                                      <p:to x="100000" y="90000"/>
                                    </p:animScale>
                                    <p:animScale>
                                      <p:cBhvr>
                                        <p:cTn id="18" dur="41" decel="50000">
                                          <p:stCondLst>
                                            <p:cond delay="417"/>
                                          </p:stCondLst>
                                        </p:cTn>
                                        <p:tgtEl>
                                          <p:spTgt spid="21"/>
                                        </p:tgtEl>
                                      </p:cBhvr>
                                      <p:to x="100000" y="100000"/>
                                    </p:animScale>
                                    <p:animScale>
                                      <p:cBhvr>
                                        <p:cTn id="19" dur="7">
                                          <p:stCondLst>
                                            <p:cond delay="452"/>
                                          </p:stCondLst>
                                        </p:cTn>
                                        <p:tgtEl>
                                          <p:spTgt spid="21"/>
                                        </p:tgtEl>
                                      </p:cBhvr>
                                      <p:to x="100000" y="95000"/>
                                    </p:animScale>
                                    <p:animScale>
                                      <p:cBhvr>
                                        <p:cTn id="20" dur="41" decel="50000">
                                          <p:stCondLst>
                                            <p:cond delay="459"/>
                                          </p:stCondLst>
                                        </p:cTn>
                                        <p:tgtEl>
                                          <p:spTgt spid="21"/>
                                        </p:tgtEl>
                                      </p:cBhvr>
                                      <p:to x="100000" y="100000"/>
                                    </p:animScale>
                                  </p:childTnLst>
                                </p:cTn>
                              </p:par>
                            </p:childTnLst>
                          </p:cTn>
                        </p:par>
                        <p:par>
                          <p:cTn id="21" fill="hold">
                            <p:stCondLst>
                              <p:cond delay="500"/>
                            </p:stCondLst>
                            <p:childTnLst>
                              <p:par>
                                <p:cTn id="22" presetID="26"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145">
                                          <p:stCondLst>
                                            <p:cond delay="0"/>
                                          </p:stCondLst>
                                        </p:cTn>
                                        <p:tgtEl>
                                          <p:spTgt spid="23"/>
                                        </p:tgtEl>
                                      </p:cBhvr>
                                    </p:animEffect>
                                    <p:anim calcmode="lin" valueType="num">
                                      <p:cBhvr>
                                        <p:cTn id="25" dur="456"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2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1"/>
                                          </p:stCondLst>
                                        </p:cTn>
                                        <p:tgtEl>
                                          <p:spTgt spid="2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4"/>
                                          </p:stCondLst>
                                        </p:cTn>
                                        <p:tgtEl>
                                          <p:spTgt spid="23"/>
                                        </p:tgtEl>
                                        <p:attrNameLst>
                                          <p:attrName>ppt_y</p:attrName>
                                        </p:attrNameLst>
                                      </p:cBhvr>
                                      <p:tavLst>
                                        <p:tav tm="0" fmla="#ppt_y-sin(pi*$)/81">
                                          <p:val>
                                            <p:fltVal val="0"/>
                                          </p:val>
                                        </p:tav>
                                        <p:tav tm="100000">
                                          <p:val>
                                            <p:fltVal val="1"/>
                                          </p:val>
                                        </p:tav>
                                      </p:tavLst>
                                    </p:anim>
                                    <p:animScale>
                                      <p:cBhvr>
                                        <p:cTn id="30" dur="7">
                                          <p:stCondLst>
                                            <p:cond delay="162"/>
                                          </p:stCondLst>
                                        </p:cTn>
                                        <p:tgtEl>
                                          <p:spTgt spid="23"/>
                                        </p:tgtEl>
                                      </p:cBhvr>
                                      <p:to x="100000" y="60000"/>
                                    </p:animScale>
                                    <p:animScale>
                                      <p:cBhvr>
                                        <p:cTn id="31" dur="41" decel="50000">
                                          <p:stCondLst>
                                            <p:cond delay="169"/>
                                          </p:stCondLst>
                                        </p:cTn>
                                        <p:tgtEl>
                                          <p:spTgt spid="23"/>
                                        </p:tgtEl>
                                      </p:cBhvr>
                                      <p:to x="100000" y="100000"/>
                                    </p:animScale>
                                    <p:animScale>
                                      <p:cBhvr>
                                        <p:cTn id="32" dur="7">
                                          <p:stCondLst>
                                            <p:cond delay="328"/>
                                          </p:stCondLst>
                                        </p:cTn>
                                        <p:tgtEl>
                                          <p:spTgt spid="23"/>
                                        </p:tgtEl>
                                      </p:cBhvr>
                                      <p:to x="100000" y="80000"/>
                                    </p:animScale>
                                    <p:animScale>
                                      <p:cBhvr>
                                        <p:cTn id="33" dur="41" decel="50000">
                                          <p:stCondLst>
                                            <p:cond delay="335"/>
                                          </p:stCondLst>
                                        </p:cTn>
                                        <p:tgtEl>
                                          <p:spTgt spid="23"/>
                                        </p:tgtEl>
                                      </p:cBhvr>
                                      <p:to x="100000" y="100000"/>
                                    </p:animScale>
                                    <p:animScale>
                                      <p:cBhvr>
                                        <p:cTn id="34" dur="7">
                                          <p:stCondLst>
                                            <p:cond delay="410"/>
                                          </p:stCondLst>
                                        </p:cTn>
                                        <p:tgtEl>
                                          <p:spTgt spid="23"/>
                                        </p:tgtEl>
                                      </p:cBhvr>
                                      <p:to x="100000" y="90000"/>
                                    </p:animScale>
                                    <p:animScale>
                                      <p:cBhvr>
                                        <p:cTn id="35" dur="41" decel="50000">
                                          <p:stCondLst>
                                            <p:cond delay="417"/>
                                          </p:stCondLst>
                                        </p:cTn>
                                        <p:tgtEl>
                                          <p:spTgt spid="23"/>
                                        </p:tgtEl>
                                      </p:cBhvr>
                                      <p:to x="100000" y="100000"/>
                                    </p:animScale>
                                    <p:animScale>
                                      <p:cBhvr>
                                        <p:cTn id="36" dur="7">
                                          <p:stCondLst>
                                            <p:cond delay="452"/>
                                          </p:stCondLst>
                                        </p:cTn>
                                        <p:tgtEl>
                                          <p:spTgt spid="23"/>
                                        </p:tgtEl>
                                      </p:cBhvr>
                                      <p:to x="100000" y="95000"/>
                                    </p:animScale>
                                    <p:animScale>
                                      <p:cBhvr>
                                        <p:cTn id="37" dur="41" decel="50000">
                                          <p:stCondLst>
                                            <p:cond delay="459"/>
                                          </p:stCondLst>
                                        </p:cTn>
                                        <p:tgtEl>
                                          <p:spTgt spid="23"/>
                                        </p:tgtEl>
                                      </p:cBhvr>
                                      <p:to x="100000" y="100000"/>
                                    </p:animScale>
                                  </p:childTnLst>
                                </p:cTn>
                              </p:par>
                            </p:childTnLst>
                          </p:cTn>
                        </p:par>
                        <p:par>
                          <p:cTn id="38" fill="hold">
                            <p:stCondLst>
                              <p:cond delay="1000"/>
                            </p:stCondLst>
                            <p:childTnLst>
                              <p:par>
                                <p:cTn id="39" presetID="26" presetClass="entr" presetSubtype="0"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down)">
                                      <p:cBhvr>
                                        <p:cTn id="41" dur="145">
                                          <p:stCondLst>
                                            <p:cond delay="0"/>
                                          </p:stCondLst>
                                        </p:cTn>
                                        <p:tgtEl>
                                          <p:spTgt spid="24"/>
                                        </p:tgtEl>
                                      </p:cBhvr>
                                    </p:animEffect>
                                    <p:anim calcmode="lin" valueType="num">
                                      <p:cBhvr>
                                        <p:cTn id="42" dur="456"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43" dur="166"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44" dur="166" tmFilter="0, 0; 0.125,0.2665; 0.25,0.4; 0.375,0.465; 0.5,0.5;  0.625,0.535; 0.75,0.6; 0.875,0.7335; 1,1">
                                          <p:stCondLst>
                                            <p:cond delay="166"/>
                                          </p:stCondLst>
                                        </p:cTn>
                                        <p:tgtEl>
                                          <p:spTgt spid="24"/>
                                        </p:tgtEl>
                                        <p:attrNameLst>
                                          <p:attrName>ppt_y</p:attrName>
                                        </p:attrNameLst>
                                      </p:cBhvr>
                                      <p:tavLst>
                                        <p:tav tm="0" fmla="#ppt_y-sin(pi*$)/9">
                                          <p:val>
                                            <p:fltVal val="0"/>
                                          </p:val>
                                        </p:tav>
                                        <p:tav tm="100000">
                                          <p:val>
                                            <p:fltVal val="1"/>
                                          </p:val>
                                        </p:tav>
                                      </p:tavLst>
                                    </p:anim>
                                    <p:anim calcmode="lin" valueType="num">
                                      <p:cBhvr>
                                        <p:cTn id="45" dur="83" tmFilter="0, 0; 0.125,0.2665; 0.25,0.4; 0.375,0.465; 0.5,0.5;  0.625,0.535; 0.75,0.6; 0.875,0.7335; 1,1">
                                          <p:stCondLst>
                                            <p:cond delay="331"/>
                                          </p:stCondLst>
                                        </p:cTn>
                                        <p:tgtEl>
                                          <p:spTgt spid="24"/>
                                        </p:tgtEl>
                                        <p:attrNameLst>
                                          <p:attrName>ppt_y</p:attrName>
                                        </p:attrNameLst>
                                      </p:cBhvr>
                                      <p:tavLst>
                                        <p:tav tm="0" fmla="#ppt_y-sin(pi*$)/27">
                                          <p:val>
                                            <p:fltVal val="0"/>
                                          </p:val>
                                        </p:tav>
                                        <p:tav tm="100000">
                                          <p:val>
                                            <p:fltVal val="1"/>
                                          </p:val>
                                        </p:tav>
                                      </p:tavLst>
                                    </p:anim>
                                    <p:anim calcmode="lin" valueType="num">
                                      <p:cBhvr>
                                        <p:cTn id="46" dur="41" tmFilter="0, 0; 0.125,0.2665; 0.25,0.4; 0.375,0.465; 0.5,0.5;  0.625,0.535; 0.75,0.6; 0.875,0.7335; 1,1">
                                          <p:stCondLst>
                                            <p:cond delay="414"/>
                                          </p:stCondLst>
                                        </p:cTn>
                                        <p:tgtEl>
                                          <p:spTgt spid="24"/>
                                        </p:tgtEl>
                                        <p:attrNameLst>
                                          <p:attrName>ppt_y</p:attrName>
                                        </p:attrNameLst>
                                      </p:cBhvr>
                                      <p:tavLst>
                                        <p:tav tm="0" fmla="#ppt_y-sin(pi*$)/81">
                                          <p:val>
                                            <p:fltVal val="0"/>
                                          </p:val>
                                        </p:tav>
                                        <p:tav tm="100000">
                                          <p:val>
                                            <p:fltVal val="1"/>
                                          </p:val>
                                        </p:tav>
                                      </p:tavLst>
                                    </p:anim>
                                    <p:animScale>
                                      <p:cBhvr>
                                        <p:cTn id="47" dur="7">
                                          <p:stCondLst>
                                            <p:cond delay="162"/>
                                          </p:stCondLst>
                                        </p:cTn>
                                        <p:tgtEl>
                                          <p:spTgt spid="24"/>
                                        </p:tgtEl>
                                      </p:cBhvr>
                                      <p:to x="100000" y="60000"/>
                                    </p:animScale>
                                    <p:animScale>
                                      <p:cBhvr>
                                        <p:cTn id="48" dur="41" decel="50000">
                                          <p:stCondLst>
                                            <p:cond delay="169"/>
                                          </p:stCondLst>
                                        </p:cTn>
                                        <p:tgtEl>
                                          <p:spTgt spid="24"/>
                                        </p:tgtEl>
                                      </p:cBhvr>
                                      <p:to x="100000" y="100000"/>
                                    </p:animScale>
                                    <p:animScale>
                                      <p:cBhvr>
                                        <p:cTn id="49" dur="7">
                                          <p:stCondLst>
                                            <p:cond delay="328"/>
                                          </p:stCondLst>
                                        </p:cTn>
                                        <p:tgtEl>
                                          <p:spTgt spid="24"/>
                                        </p:tgtEl>
                                      </p:cBhvr>
                                      <p:to x="100000" y="80000"/>
                                    </p:animScale>
                                    <p:animScale>
                                      <p:cBhvr>
                                        <p:cTn id="50" dur="41" decel="50000">
                                          <p:stCondLst>
                                            <p:cond delay="335"/>
                                          </p:stCondLst>
                                        </p:cTn>
                                        <p:tgtEl>
                                          <p:spTgt spid="24"/>
                                        </p:tgtEl>
                                      </p:cBhvr>
                                      <p:to x="100000" y="100000"/>
                                    </p:animScale>
                                    <p:animScale>
                                      <p:cBhvr>
                                        <p:cTn id="51" dur="7">
                                          <p:stCondLst>
                                            <p:cond delay="410"/>
                                          </p:stCondLst>
                                        </p:cTn>
                                        <p:tgtEl>
                                          <p:spTgt spid="24"/>
                                        </p:tgtEl>
                                      </p:cBhvr>
                                      <p:to x="100000" y="90000"/>
                                    </p:animScale>
                                    <p:animScale>
                                      <p:cBhvr>
                                        <p:cTn id="52" dur="41" decel="50000">
                                          <p:stCondLst>
                                            <p:cond delay="417"/>
                                          </p:stCondLst>
                                        </p:cTn>
                                        <p:tgtEl>
                                          <p:spTgt spid="24"/>
                                        </p:tgtEl>
                                      </p:cBhvr>
                                      <p:to x="100000" y="100000"/>
                                    </p:animScale>
                                    <p:animScale>
                                      <p:cBhvr>
                                        <p:cTn id="53" dur="7">
                                          <p:stCondLst>
                                            <p:cond delay="452"/>
                                          </p:stCondLst>
                                        </p:cTn>
                                        <p:tgtEl>
                                          <p:spTgt spid="24"/>
                                        </p:tgtEl>
                                      </p:cBhvr>
                                      <p:to x="100000" y="95000"/>
                                    </p:animScale>
                                    <p:animScale>
                                      <p:cBhvr>
                                        <p:cTn id="54" dur="41" decel="50000">
                                          <p:stCondLst>
                                            <p:cond delay="459"/>
                                          </p:stCondLst>
                                        </p:cTn>
                                        <p:tgtEl>
                                          <p:spTgt spid="24"/>
                                        </p:tgtEl>
                                      </p:cBhvr>
                                      <p:to x="100000" y="100000"/>
                                    </p:animScale>
                                  </p:childTnLst>
                                </p:cTn>
                              </p:par>
                            </p:childTnLst>
                          </p:cTn>
                        </p:par>
                        <p:par>
                          <p:cTn id="55" fill="hold">
                            <p:stCondLst>
                              <p:cond delay="1500"/>
                            </p:stCondLst>
                            <p:childTnLst>
                              <p:par>
                                <p:cTn id="56" presetID="26" presetClass="entr" presetSubtype="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down)">
                                      <p:cBhvr>
                                        <p:cTn id="58" dur="145">
                                          <p:stCondLst>
                                            <p:cond delay="0"/>
                                          </p:stCondLst>
                                        </p:cTn>
                                        <p:tgtEl>
                                          <p:spTgt spid="25"/>
                                        </p:tgtEl>
                                      </p:cBhvr>
                                    </p:animEffect>
                                    <p:anim calcmode="lin" valueType="num">
                                      <p:cBhvr>
                                        <p:cTn id="59" dur="456"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60" dur="166"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61" dur="166" tmFilter="0, 0; 0.125,0.2665; 0.25,0.4; 0.375,0.465; 0.5,0.5;  0.625,0.535; 0.75,0.6; 0.875,0.7335; 1,1">
                                          <p:stCondLst>
                                            <p:cond delay="166"/>
                                          </p:stCondLst>
                                        </p:cTn>
                                        <p:tgtEl>
                                          <p:spTgt spid="25"/>
                                        </p:tgtEl>
                                        <p:attrNameLst>
                                          <p:attrName>ppt_y</p:attrName>
                                        </p:attrNameLst>
                                      </p:cBhvr>
                                      <p:tavLst>
                                        <p:tav tm="0" fmla="#ppt_y-sin(pi*$)/9">
                                          <p:val>
                                            <p:fltVal val="0"/>
                                          </p:val>
                                        </p:tav>
                                        <p:tav tm="100000">
                                          <p:val>
                                            <p:fltVal val="1"/>
                                          </p:val>
                                        </p:tav>
                                      </p:tavLst>
                                    </p:anim>
                                    <p:anim calcmode="lin" valueType="num">
                                      <p:cBhvr>
                                        <p:cTn id="62" dur="83" tmFilter="0, 0; 0.125,0.2665; 0.25,0.4; 0.375,0.465; 0.5,0.5;  0.625,0.535; 0.75,0.6; 0.875,0.7335; 1,1">
                                          <p:stCondLst>
                                            <p:cond delay="331"/>
                                          </p:stCondLst>
                                        </p:cTn>
                                        <p:tgtEl>
                                          <p:spTgt spid="25"/>
                                        </p:tgtEl>
                                        <p:attrNameLst>
                                          <p:attrName>ppt_y</p:attrName>
                                        </p:attrNameLst>
                                      </p:cBhvr>
                                      <p:tavLst>
                                        <p:tav tm="0" fmla="#ppt_y-sin(pi*$)/27">
                                          <p:val>
                                            <p:fltVal val="0"/>
                                          </p:val>
                                        </p:tav>
                                        <p:tav tm="100000">
                                          <p:val>
                                            <p:fltVal val="1"/>
                                          </p:val>
                                        </p:tav>
                                      </p:tavLst>
                                    </p:anim>
                                    <p:anim calcmode="lin" valueType="num">
                                      <p:cBhvr>
                                        <p:cTn id="63" dur="41" tmFilter="0, 0; 0.125,0.2665; 0.25,0.4; 0.375,0.465; 0.5,0.5;  0.625,0.535; 0.75,0.6; 0.875,0.7335; 1,1">
                                          <p:stCondLst>
                                            <p:cond delay="414"/>
                                          </p:stCondLst>
                                        </p:cTn>
                                        <p:tgtEl>
                                          <p:spTgt spid="25"/>
                                        </p:tgtEl>
                                        <p:attrNameLst>
                                          <p:attrName>ppt_y</p:attrName>
                                        </p:attrNameLst>
                                      </p:cBhvr>
                                      <p:tavLst>
                                        <p:tav tm="0" fmla="#ppt_y-sin(pi*$)/81">
                                          <p:val>
                                            <p:fltVal val="0"/>
                                          </p:val>
                                        </p:tav>
                                        <p:tav tm="100000">
                                          <p:val>
                                            <p:fltVal val="1"/>
                                          </p:val>
                                        </p:tav>
                                      </p:tavLst>
                                    </p:anim>
                                    <p:animScale>
                                      <p:cBhvr>
                                        <p:cTn id="64" dur="7">
                                          <p:stCondLst>
                                            <p:cond delay="162"/>
                                          </p:stCondLst>
                                        </p:cTn>
                                        <p:tgtEl>
                                          <p:spTgt spid="25"/>
                                        </p:tgtEl>
                                      </p:cBhvr>
                                      <p:to x="100000" y="60000"/>
                                    </p:animScale>
                                    <p:animScale>
                                      <p:cBhvr>
                                        <p:cTn id="65" dur="41" decel="50000">
                                          <p:stCondLst>
                                            <p:cond delay="169"/>
                                          </p:stCondLst>
                                        </p:cTn>
                                        <p:tgtEl>
                                          <p:spTgt spid="25"/>
                                        </p:tgtEl>
                                      </p:cBhvr>
                                      <p:to x="100000" y="100000"/>
                                    </p:animScale>
                                    <p:animScale>
                                      <p:cBhvr>
                                        <p:cTn id="66" dur="7">
                                          <p:stCondLst>
                                            <p:cond delay="328"/>
                                          </p:stCondLst>
                                        </p:cTn>
                                        <p:tgtEl>
                                          <p:spTgt spid="25"/>
                                        </p:tgtEl>
                                      </p:cBhvr>
                                      <p:to x="100000" y="80000"/>
                                    </p:animScale>
                                    <p:animScale>
                                      <p:cBhvr>
                                        <p:cTn id="67" dur="41" decel="50000">
                                          <p:stCondLst>
                                            <p:cond delay="335"/>
                                          </p:stCondLst>
                                        </p:cTn>
                                        <p:tgtEl>
                                          <p:spTgt spid="25"/>
                                        </p:tgtEl>
                                      </p:cBhvr>
                                      <p:to x="100000" y="100000"/>
                                    </p:animScale>
                                    <p:animScale>
                                      <p:cBhvr>
                                        <p:cTn id="68" dur="7">
                                          <p:stCondLst>
                                            <p:cond delay="410"/>
                                          </p:stCondLst>
                                        </p:cTn>
                                        <p:tgtEl>
                                          <p:spTgt spid="25"/>
                                        </p:tgtEl>
                                      </p:cBhvr>
                                      <p:to x="100000" y="90000"/>
                                    </p:animScale>
                                    <p:animScale>
                                      <p:cBhvr>
                                        <p:cTn id="69" dur="41" decel="50000">
                                          <p:stCondLst>
                                            <p:cond delay="417"/>
                                          </p:stCondLst>
                                        </p:cTn>
                                        <p:tgtEl>
                                          <p:spTgt spid="25"/>
                                        </p:tgtEl>
                                      </p:cBhvr>
                                      <p:to x="100000" y="100000"/>
                                    </p:animScale>
                                    <p:animScale>
                                      <p:cBhvr>
                                        <p:cTn id="70" dur="7">
                                          <p:stCondLst>
                                            <p:cond delay="452"/>
                                          </p:stCondLst>
                                        </p:cTn>
                                        <p:tgtEl>
                                          <p:spTgt spid="25"/>
                                        </p:tgtEl>
                                      </p:cBhvr>
                                      <p:to x="100000" y="95000"/>
                                    </p:animScale>
                                    <p:animScale>
                                      <p:cBhvr>
                                        <p:cTn id="71" dur="41" decel="50000">
                                          <p:stCondLst>
                                            <p:cond delay="459"/>
                                          </p:stCondLst>
                                        </p:cTn>
                                        <p:tgtEl>
                                          <p:spTgt spid="25"/>
                                        </p:tgtEl>
                                      </p:cBhvr>
                                      <p:to x="100000" y="100000"/>
                                    </p:animScale>
                                  </p:childTnLst>
                                </p:cTn>
                              </p:par>
                            </p:childTnLst>
                          </p:cTn>
                        </p:par>
                        <p:par>
                          <p:cTn id="72" fill="hold">
                            <p:stCondLst>
                              <p:cond delay="2000"/>
                            </p:stCondLst>
                            <p:childTnLst>
                              <p:par>
                                <p:cTn id="73" presetID="26" presetClass="entr" presetSubtype="0" fill="hold" grpId="0" nodeType="after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wipe(down)">
                                      <p:cBhvr>
                                        <p:cTn id="75" dur="145">
                                          <p:stCondLst>
                                            <p:cond delay="0"/>
                                          </p:stCondLst>
                                        </p:cTn>
                                        <p:tgtEl>
                                          <p:spTgt spid="20"/>
                                        </p:tgtEl>
                                      </p:cBhvr>
                                    </p:animEffect>
                                    <p:anim calcmode="lin" valueType="num">
                                      <p:cBhvr>
                                        <p:cTn id="76" dur="456"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77" dur="166"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78" dur="166" tmFilter="0, 0; 0.125,0.2665; 0.25,0.4; 0.375,0.465; 0.5,0.5;  0.625,0.535; 0.75,0.6; 0.875,0.7335; 1,1">
                                          <p:stCondLst>
                                            <p:cond delay="166"/>
                                          </p:stCondLst>
                                        </p:cTn>
                                        <p:tgtEl>
                                          <p:spTgt spid="20"/>
                                        </p:tgtEl>
                                        <p:attrNameLst>
                                          <p:attrName>ppt_y</p:attrName>
                                        </p:attrNameLst>
                                      </p:cBhvr>
                                      <p:tavLst>
                                        <p:tav tm="0" fmla="#ppt_y-sin(pi*$)/9">
                                          <p:val>
                                            <p:fltVal val="0"/>
                                          </p:val>
                                        </p:tav>
                                        <p:tav tm="100000">
                                          <p:val>
                                            <p:fltVal val="1"/>
                                          </p:val>
                                        </p:tav>
                                      </p:tavLst>
                                    </p:anim>
                                    <p:anim calcmode="lin" valueType="num">
                                      <p:cBhvr>
                                        <p:cTn id="79" dur="83" tmFilter="0, 0; 0.125,0.2665; 0.25,0.4; 0.375,0.465; 0.5,0.5;  0.625,0.535; 0.75,0.6; 0.875,0.7335; 1,1">
                                          <p:stCondLst>
                                            <p:cond delay="331"/>
                                          </p:stCondLst>
                                        </p:cTn>
                                        <p:tgtEl>
                                          <p:spTgt spid="20"/>
                                        </p:tgtEl>
                                        <p:attrNameLst>
                                          <p:attrName>ppt_y</p:attrName>
                                        </p:attrNameLst>
                                      </p:cBhvr>
                                      <p:tavLst>
                                        <p:tav tm="0" fmla="#ppt_y-sin(pi*$)/27">
                                          <p:val>
                                            <p:fltVal val="0"/>
                                          </p:val>
                                        </p:tav>
                                        <p:tav tm="100000">
                                          <p:val>
                                            <p:fltVal val="1"/>
                                          </p:val>
                                        </p:tav>
                                      </p:tavLst>
                                    </p:anim>
                                    <p:anim calcmode="lin" valueType="num">
                                      <p:cBhvr>
                                        <p:cTn id="80" dur="41" tmFilter="0, 0; 0.125,0.2665; 0.25,0.4; 0.375,0.465; 0.5,0.5;  0.625,0.535; 0.75,0.6; 0.875,0.7335; 1,1">
                                          <p:stCondLst>
                                            <p:cond delay="414"/>
                                          </p:stCondLst>
                                        </p:cTn>
                                        <p:tgtEl>
                                          <p:spTgt spid="20"/>
                                        </p:tgtEl>
                                        <p:attrNameLst>
                                          <p:attrName>ppt_y</p:attrName>
                                        </p:attrNameLst>
                                      </p:cBhvr>
                                      <p:tavLst>
                                        <p:tav tm="0" fmla="#ppt_y-sin(pi*$)/81">
                                          <p:val>
                                            <p:fltVal val="0"/>
                                          </p:val>
                                        </p:tav>
                                        <p:tav tm="100000">
                                          <p:val>
                                            <p:fltVal val="1"/>
                                          </p:val>
                                        </p:tav>
                                      </p:tavLst>
                                    </p:anim>
                                    <p:animScale>
                                      <p:cBhvr>
                                        <p:cTn id="81" dur="7">
                                          <p:stCondLst>
                                            <p:cond delay="162"/>
                                          </p:stCondLst>
                                        </p:cTn>
                                        <p:tgtEl>
                                          <p:spTgt spid="20"/>
                                        </p:tgtEl>
                                      </p:cBhvr>
                                      <p:to x="100000" y="60000"/>
                                    </p:animScale>
                                    <p:animScale>
                                      <p:cBhvr>
                                        <p:cTn id="82" dur="41" decel="50000">
                                          <p:stCondLst>
                                            <p:cond delay="169"/>
                                          </p:stCondLst>
                                        </p:cTn>
                                        <p:tgtEl>
                                          <p:spTgt spid="20"/>
                                        </p:tgtEl>
                                      </p:cBhvr>
                                      <p:to x="100000" y="100000"/>
                                    </p:animScale>
                                    <p:animScale>
                                      <p:cBhvr>
                                        <p:cTn id="83" dur="7">
                                          <p:stCondLst>
                                            <p:cond delay="328"/>
                                          </p:stCondLst>
                                        </p:cTn>
                                        <p:tgtEl>
                                          <p:spTgt spid="20"/>
                                        </p:tgtEl>
                                      </p:cBhvr>
                                      <p:to x="100000" y="80000"/>
                                    </p:animScale>
                                    <p:animScale>
                                      <p:cBhvr>
                                        <p:cTn id="84" dur="41" decel="50000">
                                          <p:stCondLst>
                                            <p:cond delay="335"/>
                                          </p:stCondLst>
                                        </p:cTn>
                                        <p:tgtEl>
                                          <p:spTgt spid="20"/>
                                        </p:tgtEl>
                                      </p:cBhvr>
                                      <p:to x="100000" y="100000"/>
                                    </p:animScale>
                                    <p:animScale>
                                      <p:cBhvr>
                                        <p:cTn id="85" dur="7">
                                          <p:stCondLst>
                                            <p:cond delay="410"/>
                                          </p:stCondLst>
                                        </p:cTn>
                                        <p:tgtEl>
                                          <p:spTgt spid="20"/>
                                        </p:tgtEl>
                                      </p:cBhvr>
                                      <p:to x="100000" y="90000"/>
                                    </p:animScale>
                                    <p:animScale>
                                      <p:cBhvr>
                                        <p:cTn id="86" dur="41" decel="50000">
                                          <p:stCondLst>
                                            <p:cond delay="417"/>
                                          </p:stCondLst>
                                        </p:cTn>
                                        <p:tgtEl>
                                          <p:spTgt spid="20"/>
                                        </p:tgtEl>
                                      </p:cBhvr>
                                      <p:to x="100000" y="100000"/>
                                    </p:animScale>
                                    <p:animScale>
                                      <p:cBhvr>
                                        <p:cTn id="87" dur="7">
                                          <p:stCondLst>
                                            <p:cond delay="452"/>
                                          </p:stCondLst>
                                        </p:cTn>
                                        <p:tgtEl>
                                          <p:spTgt spid="20"/>
                                        </p:tgtEl>
                                      </p:cBhvr>
                                      <p:to x="100000" y="95000"/>
                                    </p:animScale>
                                    <p:animScale>
                                      <p:cBhvr>
                                        <p:cTn id="88" dur="41" decel="50000">
                                          <p:stCondLst>
                                            <p:cond delay="459"/>
                                          </p:stCondLst>
                                        </p:cTn>
                                        <p:tgtEl>
                                          <p:spTgt spid="20"/>
                                        </p:tgtEl>
                                      </p:cBhvr>
                                      <p:to x="100000" y="100000"/>
                                    </p:animScale>
                                  </p:childTnLst>
                                </p:cTn>
                              </p:par>
                            </p:childTnLst>
                          </p:cTn>
                        </p:par>
                        <p:par>
                          <p:cTn id="89" fill="hold">
                            <p:stCondLst>
                              <p:cond delay="2500"/>
                            </p:stCondLst>
                            <p:childTnLst>
                              <p:par>
                                <p:cTn id="90" presetID="26" presetClass="entr" presetSubtype="0"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wipe(down)">
                                      <p:cBhvr>
                                        <p:cTn id="92" dur="145">
                                          <p:stCondLst>
                                            <p:cond delay="0"/>
                                          </p:stCondLst>
                                        </p:cTn>
                                        <p:tgtEl>
                                          <p:spTgt spid="29"/>
                                        </p:tgtEl>
                                      </p:cBhvr>
                                    </p:animEffect>
                                    <p:anim calcmode="lin" valueType="num">
                                      <p:cBhvr>
                                        <p:cTn id="93" dur="456"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94" dur="166"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95" dur="166" tmFilter="0, 0; 0.125,0.2665; 0.25,0.4; 0.375,0.465; 0.5,0.5;  0.625,0.535; 0.75,0.6; 0.875,0.7335; 1,1">
                                          <p:stCondLst>
                                            <p:cond delay="166"/>
                                          </p:stCondLst>
                                        </p:cTn>
                                        <p:tgtEl>
                                          <p:spTgt spid="29"/>
                                        </p:tgtEl>
                                        <p:attrNameLst>
                                          <p:attrName>ppt_y</p:attrName>
                                        </p:attrNameLst>
                                      </p:cBhvr>
                                      <p:tavLst>
                                        <p:tav tm="0" fmla="#ppt_y-sin(pi*$)/9">
                                          <p:val>
                                            <p:fltVal val="0"/>
                                          </p:val>
                                        </p:tav>
                                        <p:tav tm="100000">
                                          <p:val>
                                            <p:fltVal val="1"/>
                                          </p:val>
                                        </p:tav>
                                      </p:tavLst>
                                    </p:anim>
                                    <p:anim calcmode="lin" valueType="num">
                                      <p:cBhvr>
                                        <p:cTn id="96" dur="83" tmFilter="0, 0; 0.125,0.2665; 0.25,0.4; 0.375,0.465; 0.5,0.5;  0.625,0.535; 0.75,0.6; 0.875,0.7335; 1,1">
                                          <p:stCondLst>
                                            <p:cond delay="331"/>
                                          </p:stCondLst>
                                        </p:cTn>
                                        <p:tgtEl>
                                          <p:spTgt spid="29"/>
                                        </p:tgtEl>
                                        <p:attrNameLst>
                                          <p:attrName>ppt_y</p:attrName>
                                        </p:attrNameLst>
                                      </p:cBhvr>
                                      <p:tavLst>
                                        <p:tav tm="0" fmla="#ppt_y-sin(pi*$)/27">
                                          <p:val>
                                            <p:fltVal val="0"/>
                                          </p:val>
                                        </p:tav>
                                        <p:tav tm="100000">
                                          <p:val>
                                            <p:fltVal val="1"/>
                                          </p:val>
                                        </p:tav>
                                      </p:tavLst>
                                    </p:anim>
                                    <p:anim calcmode="lin" valueType="num">
                                      <p:cBhvr>
                                        <p:cTn id="97" dur="41" tmFilter="0, 0; 0.125,0.2665; 0.25,0.4; 0.375,0.465; 0.5,0.5;  0.625,0.535; 0.75,0.6; 0.875,0.7335; 1,1">
                                          <p:stCondLst>
                                            <p:cond delay="414"/>
                                          </p:stCondLst>
                                        </p:cTn>
                                        <p:tgtEl>
                                          <p:spTgt spid="29"/>
                                        </p:tgtEl>
                                        <p:attrNameLst>
                                          <p:attrName>ppt_y</p:attrName>
                                        </p:attrNameLst>
                                      </p:cBhvr>
                                      <p:tavLst>
                                        <p:tav tm="0" fmla="#ppt_y-sin(pi*$)/81">
                                          <p:val>
                                            <p:fltVal val="0"/>
                                          </p:val>
                                        </p:tav>
                                        <p:tav tm="100000">
                                          <p:val>
                                            <p:fltVal val="1"/>
                                          </p:val>
                                        </p:tav>
                                      </p:tavLst>
                                    </p:anim>
                                    <p:animScale>
                                      <p:cBhvr>
                                        <p:cTn id="98" dur="7">
                                          <p:stCondLst>
                                            <p:cond delay="162"/>
                                          </p:stCondLst>
                                        </p:cTn>
                                        <p:tgtEl>
                                          <p:spTgt spid="29"/>
                                        </p:tgtEl>
                                      </p:cBhvr>
                                      <p:to x="100000" y="60000"/>
                                    </p:animScale>
                                    <p:animScale>
                                      <p:cBhvr>
                                        <p:cTn id="99" dur="41" decel="50000">
                                          <p:stCondLst>
                                            <p:cond delay="169"/>
                                          </p:stCondLst>
                                        </p:cTn>
                                        <p:tgtEl>
                                          <p:spTgt spid="29"/>
                                        </p:tgtEl>
                                      </p:cBhvr>
                                      <p:to x="100000" y="100000"/>
                                    </p:animScale>
                                    <p:animScale>
                                      <p:cBhvr>
                                        <p:cTn id="100" dur="7">
                                          <p:stCondLst>
                                            <p:cond delay="328"/>
                                          </p:stCondLst>
                                        </p:cTn>
                                        <p:tgtEl>
                                          <p:spTgt spid="29"/>
                                        </p:tgtEl>
                                      </p:cBhvr>
                                      <p:to x="100000" y="80000"/>
                                    </p:animScale>
                                    <p:animScale>
                                      <p:cBhvr>
                                        <p:cTn id="101" dur="41" decel="50000">
                                          <p:stCondLst>
                                            <p:cond delay="335"/>
                                          </p:stCondLst>
                                        </p:cTn>
                                        <p:tgtEl>
                                          <p:spTgt spid="29"/>
                                        </p:tgtEl>
                                      </p:cBhvr>
                                      <p:to x="100000" y="100000"/>
                                    </p:animScale>
                                    <p:animScale>
                                      <p:cBhvr>
                                        <p:cTn id="102" dur="7">
                                          <p:stCondLst>
                                            <p:cond delay="410"/>
                                          </p:stCondLst>
                                        </p:cTn>
                                        <p:tgtEl>
                                          <p:spTgt spid="29"/>
                                        </p:tgtEl>
                                      </p:cBhvr>
                                      <p:to x="100000" y="90000"/>
                                    </p:animScale>
                                    <p:animScale>
                                      <p:cBhvr>
                                        <p:cTn id="103" dur="41" decel="50000">
                                          <p:stCondLst>
                                            <p:cond delay="417"/>
                                          </p:stCondLst>
                                        </p:cTn>
                                        <p:tgtEl>
                                          <p:spTgt spid="29"/>
                                        </p:tgtEl>
                                      </p:cBhvr>
                                      <p:to x="100000" y="100000"/>
                                    </p:animScale>
                                    <p:animScale>
                                      <p:cBhvr>
                                        <p:cTn id="104" dur="7">
                                          <p:stCondLst>
                                            <p:cond delay="452"/>
                                          </p:stCondLst>
                                        </p:cTn>
                                        <p:tgtEl>
                                          <p:spTgt spid="29"/>
                                        </p:tgtEl>
                                      </p:cBhvr>
                                      <p:to x="100000" y="95000"/>
                                    </p:animScale>
                                    <p:animScale>
                                      <p:cBhvr>
                                        <p:cTn id="105" dur="41" decel="50000">
                                          <p:stCondLst>
                                            <p:cond delay="459"/>
                                          </p:stCondLst>
                                        </p:cTn>
                                        <p:tgtEl>
                                          <p:spTgt spid="29"/>
                                        </p:tgtEl>
                                      </p:cBhvr>
                                      <p:to x="100000" y="100000"/>
                                    </p:animScale>
                                  </p:childTnLst>
                                </p:cTn>
                              </p:par>
                            </p:childTnLst>
                          </p:cTn>
                        </p:par>
                        <p:par>
                          <p:cTn id="106" fill="hold">
                            <p:stCondLst>
                              <p:cond delay="3000"/>
                            </p:stCondLst>
                            <p:childTnLst>
                              <p:par>
                                <p:cTn id="107" presetID="26" presetClass="entr" presetSubtype="0" fill="hold" grpId="0" nodeType="after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wipe(down)">
                                      <p:cBhvr>
                                        <p:cTn id="109" dur="145">
                                          <p:stCondLst>
                                            <p:cond delay="0"/>
                                          </p:stCondLst>
                                        </p:cTn>
                                        <p:tgtEl>
                                          <p:spTgt spid="26"/>
                                        </p:tgtEl>
                                      </p:cBhvr>
                                    </p:animEffect>
                                    <p:anim calcmode="lin" valueType="num">
                                      <p:cBhvr>
                                        <p:cTn id="110" dur="456"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111" dur="166"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112" dur="166" tmFilter="0, 0; 0.125,0.2665; 0.25,0.4; 0.375,0.465; 0.5,0.5;  0.625,0.535; 0.75,0.6; 0.875,0.7335; 1,1">
                                          <p:stCondLst>
                                            <p:cond delay="166"/>
                                          </p:stCondLst>
                                        </p:cTn>
                                        <p:tgtEl>
                                          <p:spTgt spid="26"/>
                                        </p:tgtEl>
                                        <p:attrNameLst>
                                          <p:attrName>ppt_y</p:attrName>
                                        </p:attrNameLst>
                                      </p:cBhvr>
                                      <p:tavLst>
                                        <p:tav tm="0" fmla="#ppt_y-sin(pi*$)/9">
                                          <p:val>
                                            <p:fltVal val="0"/>
                                          </p:val>
                                        </p:tav>
                                        <p:tav tm="100000">
                                          <p:val>
                                            <p:fltVal val="1"/>
                                          </p:val>
                                        </p:tav>
                                      </p:tavLst>
                                    </p:anim>
                                    <p:anim calcmode="lin" valueType="num">
                                      <p:cBhvr>
                                        <p:cTn id="113" dur="83" tmFilter="0, 0; 0.125,0.2665; 0.25,0.4; 0.375,0.465; 0.5,0.5;  0.625,0.535; 0.75,0.6; 0.875,0.7335; 1,1">
                                          <p:stCondLst>
                                            <p:cond delay="331"/>
                                          </p:stCondLst>
                                        </p:cTn>
                                        <p:tgtEl>
                                          <p:spTgt spid="26"/>
                                        </p:tgtEl>
                                        <p:attrNameLst>
                                          <p:attrName>ppt_y</p:attrName>
                                        </p:attrNameLst>
                                      </p:cBhvr>
                                      <p:tavLst>
                                        <p:tav tm="0" fmla="#ppt_y-sin(pi*$)/27">
                                          <p:val>
                                            <p:fltVal val="0"/>
                                          </p:val>
                                        </p:tav>
                                        <p:tav tm="100000">
                                          <p:val>
                                            <p:fltVal val="1"/>
                                          </p:val>
                                        </p:tav>
                                      </p:tavLst>
                                    </p:anim>
                                    <p:anim calcmode="lin" valueType="num">
                                      <p:cBhvr>
                                        <p:cTn id="114" dur="41" tmFilter="0, 0; 0.125,0.2665; 0.25,0.4; 0.375,0.465; 0.5,0.5;  0.625,0.535; 0.75,0.6; 0.875,0.7335; 1,1">
                                          <p:stCondLst>
                                            <p:cond delay="414"/>
                                          </p:stCondLst>
                                        </p:cTn>
                                        <p:tgtEl>
                                          <p:spTgt spid="26"/>
                                        </p:tgtEl>
                                        <p:attrNameLst>
                                          <p:attrName>ppt_y</p:attrName>
                                        </p:attrNameLst>
                                      </p:cBhvr>
                                      <p:tavLst>
                                        <p:tav tm="0" fmla="#ppt_y-sin(pi*$)/81">
                                          <p:val>
                                            <p:fltVal val="0"/>
                                          </p:val>
                                        </p:tav>
                                        <p:tav tm="100000">
                                          <p:val>
                                            <p:fltVal val="1"/>
                                          </p:val>
                                        </p:tav>
                                      </p:tavLst>
                                    </p:anim>
                                    <p:animScale>
                                      <p:cBhvr>
                                        <p:cTn id="115" dur="7">
                                          <p:stCondLst>
                                            <p:cond delay="162"/>
                                          </p:stCondLst>
                                        </p:cTn>
                                        <p:tgtEl>
                                          <p:spTgt spid="26"/>
                                        </p:tgtEl>
                                      </p:cBhvr>
                                      <p:to x="100000" y="60000"/>
                                    </p:animScale>
                                    <p:animScale>
                                      <p:cBhvr>
                                        <p:cTn id="116" dur="41" decel="50000">
                                          <p:stCondLst>
                                            <p:cond delay="169"/>
                                          </p:stCondLst>
                                        </p:cTn>
                                        <p:tgtEl>
                                          <p:spTgt spid="26"/>
                                        </p:tgtEl>
                                      </p:cBhvr>
                                      <p:to x="100000" y="100000"/>
                                    </p:animScale>
                                    <p:animScale>
                                      <p:cBhvr>
                                        <p:cTn id="117" dur="7">
                                          <p:stCondLst>
                                            <p:cond delay="328"/>
                                          </p:stCondLst>
                                        </p:cTn>
                                        <p:tgtEl>
                                          <p:spTgt spid="26"/>
                                        </p:tgtEl>
                                      </p:cBhvr>
                                      <p:to x="100000" y="80000"/>
                                    </p:animScale>
                                    <p:animScale>
                                      <p:cBhvr>
                                        <p:cTn id="118" dur="41" decel="50000">
                                          <p:stCondLst>
                                            <p:cond delay="335"/>
                                          </p:stCondLst>
                                        </p:cTn>
                                        <p:tgtEl>
                                          <p:spTgt spid="26"/>
                                        </p:tgtEl>
                                      </p:cBhvr>
                                      <p:to x="100000" y="100000"/>
                                    </p:animScale>
                                    <p:animScale>
                                      <p:cBhvr>
                                        <p:cTn id="119" dur="7">
                                          <p:stCondLst>
                                            <p:cond delay="410"/>
                                          </p:stCondLst>
                                        </p:cTn>
                                        <p:tgtEl>
                                          <p:spTgt spid="26"/>
                                        </p:tgtEl>
                                      </p:cBhvr>
                                      <p:to x="100000" y="90000"/>
                                    </p:animScale>
                                    <p:animScale>
                                      <p:cBhvr>
                                        <p:cTn id="120" dur="41" decel="50000">
                                          <p:stCondLst>
                                            <p:cond delay="417"/>
                                          </p:stCondLst>
                                        </p:cTn>
                                        <p:tgtEl>
                                          <p:spTgt spid="26"/>
                                        </p:tgtEl>
                                      </p:cBhvr>
                                      <p:to x="100000" y="100000"/>
                                    </p:animScale>
                                    <p:animScale>
                                      <p:cBhvr>
                                        <p:cTn id="121" dur="7">
                                          <p:stCondLst>
                                            <p:cond delay="452"/>
                                          </p:stCondLst>
                                        </p:cTn>
                                        <p:tgtEl>
                                          <p:spTgt spid="26"/>
                                        </p:tgtEl>
                                      </p:cBhvr>
                                      <p:to x="100000" y="95000"/>
                                    </p:animScale>
                                    <p:animScale>
                                      <p:cBhvr>
                                        <p:cTn id="122" dur="41" decel="50000">
                                          <p:stCondLst>
                                            <p:cond delay="459"/>
                                          </p:stCondLst>
                                        </p:cTn>
                                        <p:tgtEl>
                                          <p:spTgt spid="26"/>
                                        </p:tgtEl>
                                      </p:cBhvr>
                                      <p:to x="100000" y="100000"/>
                                    </p:animScale>
                                  </p:childTnLst>
                                </p:cTn>
                              </p:par>
                            </p:childTnLst>
                          </p:cTn>
                        </p:par>
                        <p:par>
                          <p:cTn id="123" fill="hold">
                            <p:stCondLst>
                              <p:cond delay="3500"/>
                            </p:stCondLst>
                            <p:childTnLst>
                              <p:par>
                                <p:cTn id="124" presetID="26" presetClass="entr" presetSubtype="0" fill="hold" grpId="0" nodeType="afterEffect">
                                  <p:stCondLst>
                                    <p:cond delay="0"/>
                                  </p:stCondLst>
                                  <p:childTnLst>
                                    <p:set>
                                      <p:cBhvr>
                                        <p:cTn id="125" dur="1" fill="hold">
                                          <p:stCondLst>
                                            <p:cond delay="0"/>
                                          </p:stCondLst>
                                        </p:cTn>
                                        <p:tgtEl>
                                          <p:spTgt spid="31"/>
                                        </p:tgtEl>
                                        <p:attrNameLst>
                                          <p:attrName>style.visibility</p:attrName>
                                        </p:attrNameLst>
                                      </p:cBhvr>
                                      <p:to>
                                        <p:strVal val="visible"/>
                                      </p:to>
                                    </p:set>
                                    <p:animEffect transition="in" filter="wipe(down)">
                                      <p:cBhvr>
                                        <p:cTn id="126" dur="145">
                                          <p:stCondLst>
                                            <p:cond delay="0"/>
                                          </p:stCondLst>
                                        </p:cTn>
                                        <p:tgtEl>
                                          <p:spTgt spid="31"/>
                                        </p:tgtEl>
                                      </p:cBhvr>
                                    </p:animEffect>
                                    <p:anim calcmode="lin" valueType="num">
                                      <p:cBhvr>
                                        <p:cTn id="127" dur="456"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28" dur="166"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29" dur="166" tmFilter="0, 0; 0.125,0.2665; 0.25,0.4; 0.375,0.465; 0.5,0.5;  0.625,0.535; 0.75,0.6; 0.875,0.7335; 1,1">
                                          <p:stCondLst>
                                            <p:cond delay="166"/>
                                          </p:stCondLst>
                                        </p:cTn>
                                        <p:tgtEl>
                                          <p:spTgt spid="31"/>
                                        </p:tgtEl>
                                        <p:attrNameLst>
                                          <p:attrName>ppt_y</p:attrName>
                                        </p:attrNameLst>
                                      </p:cBhvr>
                                      <p:tavLst>
                                        <p:tav tm="0" fmla="#ppt_y-sin(pi*$)/9">
                                          <p:val>
                                            <p:fltVal val="0"/>
                                          </p:val>
                                        </p:tav>
                                        <p:tav tm="100000">
                                          <p:val>
                                            <p:fltVal val="1"/>
                                          </p:val>
                                        </p:tav>
                                      </p:tavLst>
                                    </p:anim>
                                    <p:anim calcmode="lin" valueType="num">
                                      <p:cBhvr>
                                        <p:cTn id="130" dur="83" tmFilter="0, 0; 0.125,0.2665; 0.25,0.4; 0.375,0.465; 0.5,0.5;  0.625,0.535; 0.75,0.6; 0.875,0.7335; 1,1">
                                          <p:stCondLst>
                                            <p:cond delay="331"/>
                                          </p:stCondLst>
                                        </p:cTn>
                                        <p:tgtEl>
                                          <p:spTgt spid="31"/>
                                        </p:tgtEl>
                                        <p:attrNameLst>
                                          <p:attrName>ppt_y</p:attrName>
                                        </p:attrNameLst>
                                      </p:cBhvr>
                                      <p:tavLst>
                                        <p:tav tm="0" fmla="#ppt_y-sin(pi*$)/27">
                                          <p:val>
                                            <p:fltVal val="0"/>
                                          </p:val>
                                        </p:tav>
                                        <p:tav tm="100000">
                                          <p:val>
                                            <p:fltVal val="1"/>
                                          </p:val>
                                        </p:tav>
                                      </p:tavLst>
                                    </p:anim>
                                    <p:anim calcmode="lin" valueType="num">
                                      <p:cBhvr>
                                        <p:cTn id="131" dur="41" tmFilter="0, 0; 0.125,0.2665; 0.25,0.4; 0.375,0.465; 0.5,0.5;  0.625,0.535; 0.75,0.6; 0.875,0.7335; 1,1">
                                          <p:stCondLst>
                                            <p:cond delay="414"/>
                                          </p:stCondLst>
                                        </p:cTn>
                                        <p:tgtEl>
                                          <p:spTgt spid="31"/>
                                        </p:tgtEl>
                                        <p:attrNameLst>
                                          <p:attrName>ppt_y</p:attrName>
                                        </p:attrNameLst>
                                      </p:cBhvr>
                                      <p:tavLst>
                                        <p:tav tm="0" fmla="#ppt_y-sin(pi*$)/81">
                                          <p:val>
                                            <p:fltVal val="0"/>
                                          </p:val>
                                        </p:tav>
                                        <p:tav tm="100000">
                                          <p:val>
                                            <p:fltVal val="1"/>
                                          </p:val>
                                        </p:tav>
                                      </p:tavLst>
                                    </p:anim>
                                    <p:animScale>
                                      <p:cBhvr>
                                        <p:cTn id="132" dur="7">
                                          <p:stCondLst>
                                            <p:cond delay="162"/>
                                          </p:stCondLst>
                                        </p:cTn>
                                        <p:tgtEl>
                                          <p:spTgt spid="31"/>
                                        </p:tgtEl>
                                      </p:cBhvr>
                                      <p:to x="100000" y="60000"/>
                                    </p:animScale>
                                    <p:animScale>
                                      <p:cBhvr>
                                        <p:cTn id="133" dur="41" decel="50000">
                                          <p:stCondLst>
                                            <p:cond delay="169"/>
                                          </p:stCondLst>
                                        </p:cTn>
                                        <p:tgtEl>
                                          <p:spTgt spid="31"/>
                                        </p:tgtEl>
                                      </p:cBhvr>
                                      <p:to x="100000" y="100000"/>
                                    </p:animScale>
                                    <p:animScale>
                                      <p:cBhvr>
                                        <p:cTn id="134" dur="7">
                                          <p:stCondLst>
                                            <p:cond delay="328"/>
                                          </p:stCondLst>
                                        </p:cTn>
                                        <p:tgtEl>
                                          <p:spTgt spid="31"/>
                                        </p:tgtEl>
                                      </p:cBhvr>
                                      <p:to x="100000" y="80000"/>
                                    </p:animScale>
                                    <p:animScale>
                                      <p:cBhvr>
                                        <p:cTn id="135" dur="41" decel="50000">
                                          <p:stCondLst>
                                            <p:cond delay="335"/>
                                          </p:stCondLst>
                                        </p:cTn>
                                        <p:tgtEl>
                                          <p:spTgt spid="31"/>
                                        </p:tgtEl>
                                      </p:cBhvr>
                                      <p:to x="100000" y="100000"/>
                                    </p:animScale>
                                    <p:animScale>
                                      <p:cBhvr>
                                        <p:cTn id="136" dur="7">
                                          <p:stCondLst>
                                            <p:cond delay="410"/>
                                          </p:stCondLst>
                                        </p:cTn>
                                        <p:tgtEl>
                                          <p:spTgt spid="31"/>
                                        </p:tgtEl>
                                      </p:cBhvr>
                                      <p:to x="100000" y="90000"/>
                                    </p:animScale>
                                    <p:animScale>
                                      <p:cBhvr>
                                        <p:cTn id="137" dur="41" decel="50000">
                                          <p:stCondLst>
                                            <p:cond delay="417"/>
                                          </p:stCondLst>
                                        </p:cTn>
                                        <p:tgtEl>
                                          <p:spTgt spid="31"/>
                                        </p:tgtEl>
                                      </p:cBhvr>
                                      <p:to x="100000" y="100000"/>
                                    </p:animScale>
                                    <p:animScale>
                                      <p:cBhvr>
                                        <p:cTn id="138" dur="7">
                                          <p:stCondLst>
                                            <p:cond delay="452"/>
                                          </p:stCondLst>
                                        </p:cTn>
                                        <p:tgtEl>
                                          <p:spTgt spid="31"/>
                                        </p:tgtEl>
                                      </p:cBhvr>
                                      <p:to x="100000" y="95000"/>
                                    </p:animScale>
                                    <p:animScale>
                                      <p:cBhvr>
                                        <p:cTn id="139" dur="41" decel="50000">
                                          <p:stCondLst>
                                            <p:cond delay="459"/>
                                          </p:stCondLst>
                                        </p:cTn>
                                        <p:tgtEl>
                                          <p:spTgt spid="31"/>
                                        </p:tgtEl>
                                      </p:cBhvr>
                                      <p:to x="100000" y="100000"/>
                                    </p:animScale>
                                  </p:childTnLst>
                                </p:cTn>
                              </p:par>
                            </p:childTnLst>
                          </p:cTn>
                        </p:par>
                        <p:par>
                          <p:cTn id="140" fill="hold">
                            <p:stCondLst>
                              <p:cond delay="4000"/>
                            </p:stCondLst>
                            <p:childTnLst>
                              <p:par>
                                <p:cTn id="141" presetID="26" presetClass="entr" presetSubtype="0" fill="hold" grpId="0" nodeType="afterEffect">
                                  <p:stCondLst>
                                    <p:cond delay="0"/>
                                  </p:stCondLst>
                                  <p:childTnLst>
                                    <p:set>
                                      <p:cBhvr>
                                        <p:cTn id="142" dur="1" fill="hold">
                                          <p:stCondLst>
                                            <p:cond delay="0"/>
                                          </p:stCondLst>
                                        </p:cTn>
                                        <p:tgtEl>
                                          <p:spTgt spid="34"/>
                                        </p:tgtEl>
                                        <p:attrNameLst>
                                          <p:attrName>style.visibility</p:attrName>
                                        </p:attrNameLst>
                                      </p:cBhvr>
                                      <p:to>
                                        <p:strVal val="visible"/>
                                      </p:to>
                                    </p:set>
                                    <p:animEffect transition="in" filter="wipe(down)">
                                      <p:cBhvr>
                                        <p:cTn id="143" dur="145">
                                          <p:stCondLst>
                                            <p:cond delay="0"/>
                                          </p:stCondLst>
                                        </p:cTn>
                                        <p:tgtEl>
                                          <p:spTgt spid="34"/>
                                        </p:tgtEl>
                                      </p:cBhvr>
                                    </p:animEffect>
                                    <p:anim calcmode="lin" valueType="num">
                                      <p:cBhvr>
                                        <p:cTn id="144" dur="456"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45"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46"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47" dur="83" tmFilter="0, 0; 0.125,0.2665; 0.25,0.4; 0.375,0.465; 0.5,0.5;  0.625,0.535; 0.75,0.6; 0.875,0.7335; 1,1">
                                          <p:stCondLst>
                                            <p:cond delay="331"/>
                                          </p:stCondLst>
                                        </p:cTn>
                                        <p:tgtEl>
                                          <p:spTgt spid="34"/>
                                        </p:tgtEl>
                                        <p:attrNameLst>
                                          <p:attrName>ppt_y</p:attrName>
                                        </p:attrNameLst>
                                      </p:cBhvr>
                                      <p:tavLst>
                                        <p:tav tm="0" fmla="#ppt_y-sin(pi*$)/27">
                                          <p:val>
                                            <p:fltVal val="0"/>
                                          </p:val>
                                        </p:tav>
                                        <p:tav tm="100000">
                                          <p:val>
                                            <p:fltVal val="1"/>
                                          </p:val>
                                        </p:tav>
                                      </p:tavLst>
                                    </p:anim>
                                    <p:anim calcmode="lin" valueType="num">
                                      <p:cBhvr>
                                        <p:cTn id="148" dur="41" tmFilter="0, 0; 0.125,0.2665; 0.25,0.4; 0.375,0.465; 0.5,0.5;  0.625,0.535; 0.75,0.6; 0.875,0.7335; 1,1">
                                          <p:stCondLst>
                                            <p:cond delay="414"/>
                                          </p:stCondLst>
                                        </p:cTn>
                                        <p:tgtEl>
                                          <p:spTgt spid="34"/>
                                        </p:tgtEl>
                                        <p:attrNameLst>
                                          <p:attrName>ppt_y</p:attrName>
                                        </p:attrNameLst>
                                      </p:cBhvr>
                                      <p:tavLst>
                                        <p:tav tm="0" fmla="#ppt_y-sin(pi*$)/81">
                                          <p:val>
                                            <p:fltVal val="0"/>
                                          </p:val>
                                        </p:tav>
                                        <p:tav tm="100000">
                                          <p:val>
                                            <p:fltVal val="1"/>
                                          </p:val>
                                        </p:tav>
                                      </p:tavLst>
                                    </p:anim>
                                    <p:animScale>
                                      <p:cBhvr>
                                        <p:cTn id="149" dur="7">
                                          <p:stCondLst>
                                            <p:cond delay="162"/>
                                          </p:stCondLst>
                                        </p:cTn>
                                        <p:tgtEl>
                                          <p:spTgt spid="34"/>
                                        </p:tgtEl>
                                      </p:cBhvr>
                                      <p:to x="100000" y="60000"/>
                                    </p:animScale>
                                    <p:animScale>
                                      <p:cBhvr>
                                        <p:cTn id="150" dur="41" decel="50000">
                                          <p:stCondLst>
                                            <p:cond delay="169"/>
                                          </p:stCondLst>
                                        </p:cTn>
                                        <p:tgtEl>
                                          <p:spTgt spid="34"/>
                                        </p:tgtEl>
                                      </p:cBhvr>
                                      <p:to x="100000" y="100000"/>
                                    </p:animScale>
                                    <p:animScale>
                                      <p:cBhvr>
                                        <p:cTn id="151" dur="7">
                                          <p:stCondLst>
                                            <p:cond delay="328"/>
                                          </p:stCondLst>
                                        </p:cTn>
                                        <p:tgtEl>
                                          <p:spTgt spid="34"/>
                                        </p:tgtEl>
                                      </p:cBhvr>
                                      <p:to x="100000" y="80000"/>
                                    </p:animScale>
                                    <p:animScale>
                                      <p:cBhvr>
                                        <p:cTn id="152" dur="41" decel="50000">
                                          <p:stCondLst>
                                            <p:cond delay="335"/>
                                          </p:stCondLst>
                                        </p:cTn>
                                        <p:tgtEl>
                                          <p:spTgt spid="34"/>
                                        </p:tgtEl>
                                      </p:cBhvr>
                                      <p:to x="100000" y="100000"/>
                                    </p:animScale>
                                    <p:animScale>
                                      <p:cBhvr>
                                        <p:cTn id="153" dur="7">
                                          <p:stCondLst>
                                            <p:cond delay="410"/>
                                          </p:stCondLst>
                                        </p:cTn>
                                        <p:tgtEl>
                                          <p:spTgt spid="34"/>
                                        </p:tgtEl>
                                      </p:cBhvr>
                                      <p:to x="100000" y="90000"/>
                                    </p:animScale>
                                    <p:animScale>
                                      <p:cBhvr>
                                        <p:cTn id="154" dur="41" decel="50000">
                                          <p:stCondLst>
                                            <p:cond delay="417"/>
                                          </p:stCondLst>
                                        </p:cTn>
                                        <p:tgtEl>
                                          <p:spTgt spid="34"/>
                                        </p:tgtEl>
                                      </p:cBhvr>
                                      <p:to x="100000" y="100000"/>
                                    </p:animScale>
                                    <p:animScale>
                                      <p:cBhvr>
                                        <p:cTn id="155" dur="7">
                                          <p:stCondLst>
                                            <p:cond delay="452"/>
                                          </p:stCondLst>
                                        </p:cTn>
                                        <p:tgtEl>
                                          <p:spTgt spid="34"/>
                                        </p:tgtEl>
                                      </p:cBhvr>
                                      <p:to x="100000" y="95000"/>
                                    </p:animScale>
                                    <p:animScale>
                                      <p:cBhvr>
                                        <p:cTn id="156" dur="41" decel="50000">
                                          <p:stCondLst>
                                            <p:cond delay="459"/>
                                          </p:stCondLst>
                                        </p:cTn>
                                        <p:tgtEl>
                                          <p:spTgt spid="34"/>
                                        </p:tgtEl>
                                      </p:cBhvr>
                                      <p:to x="100000" y="100000"/>
                                    </p:animScale>
                                  </p:childTnLst>
                                </p:cTn>
                              </p:par>
                            </p:childTnLst>
                          </p:cTn>
                        </p:par>
                        <p:par>
                          <p:cTn id="157" fill="hold">
                            <p:stCondLst>
                              <p:cond delay="4500"/>
                            </p:stCondLst>
                            <p:childTnLst>
                              <p:par>
                                <p:cTn id="158" presetID="26" presetClass="entr" presetSubtype="0" fill="hold" grpId="0" nodeType="afterEffect">
                                  <p:stCondLst>
                                    <p:cond delay="0"/>
                                  </p:stCondLst>
                                  <p:childTnLst>
                                    <p:set>
                                      <p:cBhvr>
                                        <p:cTn id="159" dur="1" fill="hold">
                                          <p:stCondLst>
                                            <p:cond delay="0"/>
                                          </p:stCondLst>
                                        </p:cTn>
                                        <p:tgtEl>
                                          <p:spTgt spid="33"/>
                                        </p:tgtEl>
                                        <p:attrNameLst>
                                          <p:attrName>style.visibility</p:attrName>
                                        </p:attrNameLst>
                                      </p:cBhvr>
                                      <p:to>
                                        <p:strVal val="visible"/>
                                      </p:to>
                                    </p:set>
                                    <p:animEffect transition="in" filter="wipe(down)">
                                      <p:cBhvr>
                                        <p:cTn id="160" dur="145">
                                          <p:stCondLst>
                                            <p:cond delay="0"/>
                                          </p:stCondLst>
                                        </p:cTn>
                                        <p:tgtEl>
                                          <p:spTgt spid="33"/>
                                        </p:tgtEl>
                                      </p:cBhvr>
                                    </p:animEffect>
                                    <p:anim calcmode="lin" valueType="num">
                                      <p:cBhvr>
                                        <p:cTn id="161" dur="456"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162" dur="166"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63" dur="166" tmFilter="0, 0; 0.125,0.2665; 0.25,0.4; 0.375,0.465; 0.5,0.5;  0.625,0.535; 0.75,0.6; 0.875,0.7335; 1,1">
                                          <p:stCondLst>
                                            <p:cond delay="166"/>
                                          </p:stCondLst>
                                        </p:cTn>
                                        <p:tgtEl>
                                          <p:spTgt spid="33"/>
                                        </p:tgtEl>
                                        <p:attrNameLst>
                                          <p:attrName>ppt_y</p:attrName>
                                        </p:attrNameLst>
                                      </p:cBhvr>
                                      <p:tavLst>
                                        <p:tav tm="0" fmla="#ppt_y-sin(pi*$)/9">
                                          <p:val>
                                            <p:fltVal val="0"/>
                                          </p:val>
                                        </p:tav>
                                        <p:tav tm="100000">
                                          <p:val>
                                            <p:fltVal val="1"/>
                                          </p:val>
                                        </p:tav>
                                      </p:tavLst>
                                    </p:anim>
                                    <p:anim calcmode="lin" valueType="num">
                                      <p:cBhvr>
                                        <p:cTn id="164" dur="83" tmFilter="0, 0; 0.125,0.2665; 0.25,0.4; 0.375,0.465; 0.5,0.5;  0.625,0.535; 0.75,0.6; 0.875,0.7335; 1,1">
                                          <p:stCondLst>
                                            <p:cond delay="331"/>
                                          </p:stCondLst>
                                        </p:cTn>
                                        <p:tgtEl>
                                          <p:spTgt spid="33"/>
                                        </p:tgtEl>
                                        <p:attrNameLst>
                                          <p:attrName>ppt_y</p:attrName>
                                        </p:attrNameLst>
                                      </p:cBhvr>
                                      <p:tavLst>
                                        <p:tav tm="0" fmla="#ppt_y-sin(pi*$)/27">
                                          <p:val>
                                            <p:fltVal val="0"/>
                                          </p:val>
                                        </p:tav>
                                        <p:tav tm="100000">
                                          <p:val>
                                            <p:fltVal val="1"/>
                                          </p:val>
                                        </p:tav>
                                      </p:tavLst>
                                    </p:anim>
                                    <p:anim calcmode="lin" valueType="num">
                                      <p:cBhvr>
                                        <p:cTn id="165" dur="41" tmFilter="0, 0; 0.125,0.2665; 0.25,0.4; 0.375,0.465; 0.5,0.5;  0.625,0.535; 0.75,0.6; 0.875,0.7335; 1,1">
                                          <p:stCondLst>
                                            <p:cond delay="414"/>
                                          </p:stCondLst>
                                        </p:cTn>
                                        <p:tgtEl>
                                          <p:spTgt spid="33"/>
                                        </p:tgtEl>
                                        <p:attrNameLst>
                                          <p:attrName>ppt_y</p:attrName>
                                        </p:attrNameLst>
                                      </p:cBhvr>
                                      <p:tavLst>
                                        <p:tav tm="0" fmla="#ppt_y-sin(pi*$)/81">
                                          <p:val>
                                            <p:fltVal val="0"/>
                                          </p:val>
                                        </p:tav>
                                        <p:tav tm="100000">
                                          <p:val>
                                            <p:fltVal val="1"/>
                                          </p:val>
                                        </p:tav>
                                      </p:tavLst>
                                    </p:anim>
                                    <p:animScale>
                                      <p:cBhvr>
                                        <p:cTn id="166" dur="7">
                                          <p:stCondLst>
                                            <p:cond delay="162"/>
                                          </p:stCondLst>
                                        </p:cTn>
                                        <p:tgtEl>
                                          <p:spTgt spid="33"/>
                                        </p:tgtEl>
                                      </p:cBhvr>
                                      <p:to x="100000" y="60000"/>
                                    </p:animScale>
                                    <p:animScale>
                                      <p:cBhvr>
                                        <p:cTn id="167" dur="41" decel="50000">
                                          <p:stCondLst>
                                            <p:cond delay="169"/>
                                          </p:stCondLst>
                                        </p:cTn>
                                        <p:tgtEl>
                                          <p:spTgt spid="33"/>
                                        </p:tgtEl>
                                      </p:cBhvr>
                                      <p:to x="100000" y="100000"/>
                                    </p:animScale>
                                    <p:animScale>
                                      <p:cBhvr>
                                        <p:cTn id="168" dur="7">
                                          <p:stCondLst>
                                            <p:cond delay="328"/>
                                          </p:stCondLst>
                                        </p:cTn>
                                        <p:tgtEl>
                                          <p:spTgt spid="33"/>
                                        </p:tgtEl>
                                      </p:cBhvr>
                                      <p:to x="100000" y="80000"/>
                                    </p:animScale>
                                    <p:animScale>
                                      <p:cBhvr>
                                        <p:cTn id="169" dur="41" decel="50000">
                                          <p:stCondLst>
                                            <p:cond delay="335"/>
                                          </p:stCondLst>
                                        </p:cTn>
                                        <p:tgtEl>
                                          <p:spTgt spid="33"/>
                                        </p:tgtEl>
                                      </p:cBhvr>
                                      <p:to x="100000" y="100000"/>
                                    </p:animScale>
                                    <p:animScale>
                                      <p:cBhvr>
                                        <p:cTn id="170" dur="7">
                                          <p:stCondLst>
                                            <p:cond delay="410"/>
                                          </p:stCondLst>
                                        </p:cTn>
                                        <p:tgtEl>
                                          <p:spTgt spid="33"/>
                                        </p:tgtEl>
                                      </p:cBhvr>
                                      <p:to x="100000" y="90000"/>
                                    </p:animScale>
                                    <p:animScale>
                                      <p:cBhvr>
                                        <p:cTn id="171" dur="41" decel="50000">
                                          <p:stCondLst>
                                            <p:cond delay="417"/>
                                          </p:stCondLst>
                                        </p:cTn>
                                        <p:tgtEl>
                                          <p:spTgt spid="33"/>
                                        </p:tgtEl>
                                      </p:cBhvr>
                                      <p:to x="100000" y="100000"/>
                                    </p:animScale>
                                    <p:animScale>
                                      <p:cBhvr>
                                        <p:cTn id="172" dur="7">
                                          <p:stCondLst>
                                            <p:cond delay="452"/>
                                          </p:stCondLst>
                                        </p:cTn>
                                        <p:tgtEl>
                                          <p:spTgt spid="33"/>
                                        </p:tgtEl>
                                      </p:cBhvr>
                                      <p:to x="100000" y="95000"/>
                                    </p:animScale>
                                    <p:animScale>
                                      <p:cBhvr>
                                        <p:cTn id="173" dur="41" decel="50000">
                                          <p:stCondLst>
                                            <p:cond delay="459"/>
                                          </p:stCondLst>
                                        </p:cTn>
                                        <p:tgtEl>
                                          <p:spTgt spid="33"/>
                                        </p:tgtEl>
                                      </p:cBhvr>
                                      <p:to x="100000" y="100000"/>
                                    </p:animScale>
                                  </p:childTnLst>
                                </p:cTn>
                              </p:par>
                            </p:childTnLst>
                          </p:cTn>
                        </p:par>
                        <p:par>
                          <p:cTn id="174" fill="hold">
                            <p:stCondLst>
                              <p:cond delay="5000"/>
                            </p:stCondLst>
                            <p:childTnLst>
                              <p:par>
                                <p:cTn id="175" presetID="26" presetClass="entr" presetSubtype="0" fill="hold" grpId="0" nodeType="afterEffect">
                                  <p:stCondLst>
                                    <p:cond delay="0"/>
                                  </p:stCondLst>
                                  <p:childTnLst>
                                    <p:set>
                                      <p:cBhvr>
                                        <p:cTn id="176" dur="1" fill="hold">
                                          <p:stCondLst>
                                            <p:cond delay="0"/>
                                          </p:stCondLst>
                                        </p:cTn>
                                        <p:tgtEl>
                                          <p:spTgt spid="22"/>
                                        </p:tgtEl>
                                        <p:attrNameLst>
                                          <p:attrName>style.visibility</p:attrName>
                                        </p:attrNameLst>
                                      </p:cBhvr>
                                      <p:to>
                                        <p:strVal val="visible"/>
                                      </p:to>
                                    </p:set>
                                    <p:animEffect transition="in" filter="wipe(down)">
                                      <p:cBhvr>
                                        <p:cTn id="177" dur="145">
                                          <p:stCondLst>
                                            <p:cond delay="0"/>
                                          </p:stCondLst>
                                        </p:cTn>
                                        <p:tgtEl>
                                          <p:spTgt spid="22"/>
                                        </p:tgtEl>
                                      </p:cBhvr>
                                    </p:animEffect>
                                    <p:anim calcmode="lin" valueType="num">
                                      <p:cBhvr>
                                        <p:cTn id="178" dur="456"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79" dur="166"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80" dur="166" tmFilter="0, 0; 0.125,0.2665; 0.25,0.4; 0.375,0.465; 0.5,0.5;  0.625,0.535; 0.75,0.6; 0.875,0.7335; 1,1">
                                          <p:stCondLst>
                                            <p:cond delay="166"/>
                                          </p:stCondLst>
                                        </p:cTn>
                                        <p:tgtEl>
                                          <p:spTgt spid="22"/>
                                        </p:tgtEl>
                                        <p:attrNameLst>
                                          <p:attrName>ppt_y</p:attrName>
                                        </p:attrNameLst>
                                      </p:cBhvr>
                                      <p:tavLst>
                                        <p:tav tm="0" fmla="#ppt_y-sin(pi*$)/9">
                                          <p:val>
                                            <p:fltVal val="0"/>
                                          </p:val>
                                        </p:tav>
                                        <p:tav tm="100000">
                                          <p:val>
                                            <p:fltVal val="1"/>
                                          </p:val>
                                        </p:tav>
                                      </p:tavLst>
                                    </p:anim>
                                    <p:anim calcmode="lin" valueType="num">
                                      <p:cBhvr>
                                        <p:cTn id="181" dur="83" tmFilter="0, 0; 0.125,0.2665; 0.25,0.4; 0.375,0.465; 0.5,0.5;  0.625,0.535; 0.75,0.6; 0.875,0.7335; 1,1">
                                          <p:stCondLst>
                                            <p:cond delay="331"/>
                                          </p:stCondLst>
                                        </p:cTn>
                                        <p:tgtEl>
                                          <p:spTgt spid="22"/>
                                        </p:tgtEl>
                                        <p:attrNameLst>
                                          <p:attrName>ppt_y</p:attrName>
                                        </p:attrNameLst>
                                      </p:cBhvr>
                                      <p:tavLst>
                                        <p:tav tm="0" fmla="#ppt_y-sin(pi*$)/27">
                                          <p:val>
                                            <p:fltVal val="0"/>
                                          </p:val>
                                        </p:tav>
                                        <p:tav tm="100000">
                                          <p:val>
                                            <p:fltVal val="1"/>
                                          </p:val>
                                        </p:tav>
                                      </p:tavLst>
                                    </p:anim>
                                    <p:anim calcmode="lin" valueType="num">
                                      <p:cBhvr>
                                        <p:cTn id="182" dur="41" tmFilter="0, 0; 0.125,0.2665; 0.25,0.4; 0.375,0.465; 0.5,0.5;  0.625,0.535; 0.75,0.6; 0.875,0.7335; 1,1">
                                          <p:stCondLst>
                                            <p:cond delay="414"/>
                                          </p:stCondLst>
                                        </p:cTn>
                                        <p:tgtEl>
                                          <p:spTgt spid="22"/>
                                        </p:tgtEl>
                                        <p:attrNameLst>
                                          <p:attrName>ppt_y</p:attrName>
                                        </p:attrNameLst>
                                      </p:cBhvr>
                                      <p:tavLst>
                                        <p:tav tm="0" fmla="#ppt_y-sin(pi*$)/81">
                                          <p:val>
                                            <p:fltVal val="0"/>
                                          </p:val>
                                        </p:tav>
                                        <p:tav tm="100000">
                                          <p:val>
                                            <p:fltVal val="1"/>
                                          </p:val>
                                        </p:tav>
                                      </p:tavLst>
                                    </p:anim>
                                    <p:animScale>
                                      <p:cBhvr>
                                        <p:cTn id="183" dur="7">
                                          <p:stCondLst>
                                            <p:cond delay="162"/>
                                          </p:stCondLst>
                                        </p:cTn>
                                        <p:tgtEl>
                                          <p:spTgt spid="22"/>
                                        </p:tgtEl>
                                      </p:cBhvr>
                                      <p:to x="100000" y="60000"/>
                                    </p:animScale>
                                    <p:animScale>
                                      <p:cBhvr>
                                        <p:cTn id="184" dur="41" decel="50000">
                                          <p:stCondLst>
                                            <p:cond delay="169"/>
                                          </p:stCondLst>
                                        </p:cTn>
                                        <p:tgtEl>
                                          <p:spTgt spid="22"/>
                                        </p:tgtEl>
                                      </p:cBhvr>
                                      <p:to x="100000" y="100000"/>
                                    </p:animScale>
                                    <p:animScale>
                                      <p:cBhvr>
                                        <p:cTn id="185" dur="7">
                                          <p:stCondLst>
                                            <p:cond delay="328"/>
                                          </p:stCondLst>
                                        </p:cTn>
                                        <p:tgtEl>
                                          <p:spTgt spid="22"/>
                                        </p:tgtEl>
                                      </p:cBhvr>
                                      <p:to x="100000" y="80000"/>
                                    </p:animScale>
                                    <p:animScale>
                                      <p:cBhvr>
                                        <p:cTn id="186" dur="41" decel="50000">
                                          <p:stCondLst>
                                            <p:cond delay="335"/>
                                          </p:stCondLst>
                                        </p:cTn>
                                        <p:tgtEl>
                                          <p:spTgt spid="22"/>
                                        </p:tgtEl>
                                      </p:cBhvr>
                                      <p:to x="100000" y="100000"/>
                                    </p:animScale>
                                    <p:animScale>
                                      <p:cBhvr>
                                        <p:cTn id="187" dur="7">
                                          <p:stCondLst>
                                            <p:cond delay="410"/>
                                          </p:stCondLst>
                                        </p:cTn>
                                        <p:tgtEl>
                                          <p:spTgt spid="22"/>
                                        </p:tgtEl>
                                      </p:cBhvr>
                                      <p:to x="100000" y="90000"/>
                                    </p:animScale>
                                    <p:animScale>
                                      <p:cBhvr>
                                        <p:cTn id="188" dur="41" decel="50000">
                                          <p:stCondLst>
                                            <p:cond delay="417"/>
                                          </p:stCondLst>
                                        </p:cTn>
                                        <p:tgtEl>
                                          <p:spTgt spid="22"/>
                                        </p:tgtEl>
                                      </p:cBhvr>
                                      <p:to x="100000" y="100000"/>
                                    </p:animScale>
                                    <p:animScale>
                                      <p:cBhvr>
                                        <p:cTn id="189" dur="7">
                                          <p:stCondLst>
                                            <p:cond delay="452"/>
                                          </p:stCondLst>
                                        </p:cTn>
                                        <p:tgtEl>
                                          <p:spTgt spid="22"/>
                                        </p:tgtEl>
                                      </p:cBhvr>
                                      <p:to x="100000" y="95000"/>
                                    </p:animScale>
                                    <p:animScale>
                                      <p:cBhvr>
                                        <p:cTn id="190" dur="41" decel="50000">
                                          <p:stCondLst>
                                            <p:cond delay="459"/>
                                          </p:stCondLst>
                                        </p:cTn>
                                        <p:tgtEl>
                                          <p:spTgt spid="22"/>
                                        </p:tgtEl>
                                      </p:cBhvr>
                                      <p:to x="100000" y="100000"/>
                                    </p:animScale>
                                  </p:childTnLst>
                                </p:cTn>
                              </p:par>
                            </p:childTnLst>
                          </p:cTn>
                        </p:par>
                        <p:par>
                          <p:cTn id="191" fill="hold">
                            <p:stCondLst>
                              <p:cond delay="5500"/>
                            </p:stCondLst>
                            <p:childTnLst>
                              <p:par>
                                <p:cTn id="192" presetID="26" presetClass="entr" presetSubtype="0" fill="hold" grpId="0" nodeType="afterEffect">
                                  <p:stCondLst>
                                    <p:cond delay="0"/>
                                  </p:stCondLst>
                                  <p:childTnLst>
                                    <p:set>
                                      <p:cBhvr>
                                        <p:cTn id="193" dur="1" fill="hold">
                                          <p:stCondLst>
                                            <p:cond delay="0"/>
                                          </p:stCondLst>
                                        </p:cTn>
                                        <p:tgtEl>
                                          <p:spTgt spid="27"/>
                                        </p:tgtEl>
                                        <p:attrNameLst>
                                          <p:attrName>style.visibility</p:attrName>
                                        </p:attrNameLst>
                                      </p:cBhvr>
                                      <p:to>
                                        <p:strVal val="visible"/>
                                      </p:to>
                                    </p:set>
                                    <p:animEffect transition="in" filter="wipe(down)">
                                      <p:cBhvr>
                                        <p:cTn id="194" dur="145">
                                          <p:stCondLst>
                                            <p:cond delay="0"/>
                                          </p:stCondLst>
                                        </p:cTn>
                                        <p:tgtEl>
                                          <p:spTgt spid="27"/>
                                        </p:tgtEl>
                                      </p:cBhvr>
                                    </p:animEffect>
                                    <p:anim calcmode="lin" valueType="num">
                                      <p:cBhvr>
                                        <p:cTn id="195" dur="456"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96" dur="166"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97" dur="166" tmFilter="0, 0; 0.125,0.2665; 0.25,0.4; 0.375,0.465; 0.5,0.5;  0.625,0.535; 0.75,0.6; 0.875,0.7335; 1,1">
                                          <p:stCondLst>
                                            <p:cond delay="166"/>
                                          </p:stCondLst>
                                        </p:cTn>
                                        <p:tgtEl>
                                          <p:spTgt spid="27"/>
                                        </p:tgtEl>
                                        <p:attrNameLst>
                                          <p:attrName>ppt_y</p:attrName>
                                        </p:attrNameLst>
                                      </p:cBhvr>
                                      <p:tavLst>
                                        <p:tav tm="0" fmla="#ppt_y-sin(pi*$)/9">
                                          <p:val>
                                            <p:fltVal val="0"/>
                                          </p:val>
                                        </p:tav>
                                        <p:tav tm="100000">
                                          <p:val>
                                            <p:fltVal val="1"/>
                                          </p:val>
                                        </p:tav>
                                      </p:tavLst>
                                    </p:anim>
                                    <p:anim calcmode="lin" valueType="num">
                                      <p:cBhvr>
                                        <p:cTn id="198" dur="83" tmFilter="0, 0; 0.125,0.2665; 0.25,0.4; 0.375,0.465; 0.5,0.5;  0.625,0.535; 0.75,0.6; 0.875,0.7335; 1,1">
                                          <p:stCondLst>
                                            <p:cond delay="331"/>
                                          </p:stCondLst>
                                        </p:cTn>
                                        <p:tgtEl>
                                          <p:spTgt spid="27"/>
                                        </p:tgtEl>
                                        <p:attrNameLst>
                                          <p:attrName>ppt_y</p:attrName>
                                        </p:attrNameLst>
                                      </p:cBhvr>
                                      <p:tavLst>
                                        <p:tav tm="0" fmla="#ppt_y-sin(pi*$)/27">
                                          <p:val>
                                            <p:fltVal val="0"/>
                                          </p:val>
                                        </p:tav>
                                        <p:tav tm="100000">
                                          <p:val>
                                            <p:fltVal val="1"/>
                                          </p:val>
                                        </p:tav>
                                      </p:tavLst>
                                    </p:anim>
                                    <p:anim calcmode="lin" valueType="num">
                                      <p:cBhvr>
                                        <p:cTn id="199" dur="41" tmFilter="0, 0; 0.125,0.2665; 0.25,0.4; 0.375,0.465; 0.5,0.5;  0.625,0.535; 0.75,0.6; 0.875,0.7335; 1,1">
                                          <p:stCondLst>
                                            <p:cond delay="414"/>
                                          </p:stCondLst>
                                        </p:cTn>
                                        <p:tgtEl>
                                          <p:spTgt spid="27"/>
                                        </p:tgtEl>
                                        <p:attrNameLst>
                                          <p:attrName>ppt_y</p:attrName>
                                        </p:attrNameLst>
                                      </p:cBhvr>
                                      <p:tavLst>
                                        <p:tav tm="0" fmla="#ppt_y-sin(pi*$)/81">
                                          <p:val>
                                            <p:fltVal val="0"/>
                                          </p:val>
                                        </p:tav>
                                        <p:tav tm="100000">
                                          <p:val>
                                            <p:fltVal val="1"/>
                                          </p:val>
                                        </p:tav>
                                      </p:tavLst>
                                    </p:anim>
                                    <p:animScale>
                                      <p:cBhvr>
                                        <p:cTn id="200" dur="7">
                                          <p:stCondLst>
                                            <p:cond delay="162"/>
                                          </p:stCondLst>
                                        </p:cTn>
                                        <p:tgtEl>
                                          <p:spTgt spid="27"/>
                                        </p:tgtEl>
                                      </p:cBhvr>
                                      <p:to x="100000" y="60000"/>
                                    </p:animScale>
                                    <p:animScale>
                                      <p:cBhvr>
                                        <p:cTn id="201" dur="41" decel="50000">
                                          <p:stCondLst>
                                            <p:cond delay="169"/>
                                          </p:stCondLst>
                                        </p:cTn>
                                        <p:tgtEl>
                                          <p:spTgt spid="27"/>
                                        </p:tgtEl>
                                      </p:cBhvr>
                                      <p:to x="100000" y="100000"/>
                                    </p:animScale>
                                    <p:animScale>
                                      <p:cBhvr>
                                        <p:cTn id="202" dur="7">
                                          <p:stCondLst>
                                            <p:cond delay="328"/>
                                          </p:stCondLst>
                                        </p:cTn>
                                        <p:tgtEl>
                                          <p:spTgt spid="27"/>
                                        </p:tgtEl>
                                      </p:cBhvr>
                                      <p:to x="100000" y="80000"/>
                                    </p:animScale>
                                    <p:animScale>
                                      <p:cBhvr>
                                        <p:cTn id="203" dur="41" decel="50000">
                                          <p:stCondLst>
                                            <p:cond delay="335"/>
                                          </p:stCondLst>
                                        </p:cTn>
                                        <p:tgtEl>
                                          <p:spTgt spid="27"/>
                                        </p:tgtEl>
                                      </p:cBhvr>
                                      <p:to x="100000" y="100000"/>
                                    </p:animScale>
                                    <p:animScale>
                                      <p:cBhvr>
                                        <p:cTn id="204" dur="7">
                                          <p:stCondLst>
                                            <p:cond delay="410"/>
                                          </p:stCondLst>
                                        </p:cTn>
                                        <p:tgtEl>
                                          <p:spTgt spid="27"/>
                                        </p:tgtEl>
                                      </p:cBhvr>
                                      <p:to x="100000" y="90000"/>
                                    </p:animScale>
                                    <p:animScale>
                                      <p:cBhvr>
                                        <p:cTn id="205" dur="41" decel="50000">
                                          <p:stCondLst>
                                            <p:cond delay="417"/>
                                          </p:stCondLst>
                                        </p:cTn>
                                        <p:tgtEl>
                                          <p:spTgt spid="27"/>
                                        </p:tgtEl>
                                      </p:cBhvr>
                                      <p:to x="100000" y="100000"/>
                                    </p:animScale>
                                    <p:animScale>
                                      <p:cBhvr>
                                        <p:cTn id="206" dur="7">
                                          <p:stCondLst>
                                            <p:cond delay="452"/>
                                          </p:stCondLst>
                                        </p:cTn>
                                        <p:tgtEl>
                                          <p:spTgt spid="27"/>
                                        </p:tgtEl>
                                      </p:cBhvr>
                                      <p:to x="100000" y="95000"/>
                                    </p:animScale>
                                    <p:animScale>
                                      <p:cBhvr>
                                        <p:cTn id="207" dur="41" decel="50000">
                                          <p:stCondLst>
                                            <p:cond delay="459"/>
                                          </p:stCondLst>
                                        </p:cTn>
                                        <p:tgtEl>
                                          <p:spTgt spid="27"/>
                                        </p:tgtEl>
                                      </p:cBhvr>
                                      <p:to x="100000" y="100000"/>
                                    </p:animScale>
                                  </p:childTnLst>
                                </p:cTn>
                              </p:par>
                            </p:childTnLst>
                          </p:cTn>
                        </p:par>
                        <p:par>
                          <p:cTn id="208" fill="hold">
                            <p:stCondLst>
                              <p:cond delay="6000"/>
                            </p:stCondLst>
                            <p:childTnLst>
                              <p:par>
                                <p:cTn id="209" presetID="26" presetClass="entr" presetSubtype="0" fill="hold" grpId="0" nodeType="afterEffect">
                                  <p:stCondLst>
                                    <p:cond delay="0"/>
                                  </p:stCondLst>
                                  <p:childTnLst>
                                    <p:set>
                                      <p:cBhvr>
                                        <p:cTn id="210" dur="1" fill="hold">
                                          <p:stCondLst>
                                            <p:cond delay="0"/>
                                          </p:stCondLst>
                                        </p:cTn>
                                        <p:tgtEl>
                                          <p:spTgt spid="30"/>
                                        </p:tgtEl>
                                        <p:attrNameLst>
                                          <p:attrName>style.visibility</p:attrName>
                                        </p:attrNameLst>
                                      </p:cBhvr>
                                      <p:to>
                                        <p:strVal val="visible"/>
                                      </p:to>
                                    </p:set>
                                    <p:animEffect transition="in" filter="wipe(down)">
                                      <p:cBhvr>
                                        <p:cTn id="211" dur="145">
                                          <p:stCondLst>
                                            <p:cond delay="0"/>
                                          </p:stCondLst>
                                        </p:cTn>
                                        <p:tgtEl>
                                          <p:spTgt spid="30"/>
                                        </p:tgtEl>
                                      </p:cBhvr>
                                    </p:animEffect>
                                    <p:anim calcmode="lin" valueType="num">
                                      <p:cBhvr>
                                        <p:cTn id="212" dur="456"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213" dur="166"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214" dur="166" tmFilter="0, 0; 0.125,0.2665; 0.25,0.4; 0.375,0.465; 0.5,0.5;  0.625,0.535; 0.75,0.6; 0.875,0.7335; 1,1">
                                          <p:stCondLst>
                                            <p:cond delay="166"/>
                                          </p:stCondLst>
                                        </p:cTn>
                                        <p:tgtEl>
                                          <p:spTgt spid="30"/>
                                        </p:tgtEl>
                                        <p:attrNameLst>
                                          <p:attrName>ppt_y</p:attrName>
                                        </p:attrNameLst>
                                      </p:cBhvr>
                                      <p:tavLst>
                                        <p:tav tm="0" fmla="#ppt_y-sin(pi*$)/9">
                                          <p:val>
                                            <p:fltVal val="0"/>
                                          </p:val>
                                        </p:tav>
                                        <p:tav tm="100000">
                                          <p:val>
                                            <p:fltVal val="1"/>
                                          </p:val>
                                        </p:tav>
                                      </p:tavLst>
                                    </p:anim>
                                    <p:anim calcmode="lin" valueType="num">
                                      <p:cBhvr>
                                        <p:cTn id="215" dur="83" tmFilter="0, 0; 0.125,0.2665; 0.25,0.4; 0.375,0.465; 0.5,0.5;  0.625,0.535; 0.75,0.6; 0.875,0.7335; 1,1">
                                          <p:stCondLst>
                                            <p:cond delay="331"/>
                                          </p:stCondLst>
                                        </p:cTn>
                                        <p:tgtEl>
                                          <p:spTgt spid="30"/>
                                        </p:tgtEl>
                                        <p:attrNameLst>
                                          <p:attrName>ppt_y</p:attrName>
                                        </p:attrNameLst>
                                      </p:cBhvr>
                                      <p:tavLst>
                                        <p:tav tm="0" fmla="#ppt_y-sin(pi*$)/27">
                                          <p:val>
                                            <p:fltVal val="0"/>
                                          </p:val>
                                        </p:tav>
                                        <p:tav tm="100000">
                                          <p:val>
                                            <p:fltVal val="1"/>
                                          </p:val>
                                        </p:tav>
                                      </p:tavLst>
                                    </p:anim>
                                    <p:anim calcmode="lin" valueType="num">
                                      <p:cBhvr>
                                        <p:cTn id="216" dur="41" tmFilter="0, 0; 0.125,0.2665; 0.25,0.4; 0.375,0.465; 0.5,0.5;  0.625,0.535; 0.75,0.6; 0.875,0.7335; 1,1">
                                          <p:stCondLst>
                                            <p:cond delay="414"/>
                                          </p:stCondLst>
                                        </p:cTn>
                                        <p:tgtEl>
                                          <p:spTgt spid="30"/>
                                        </p:tgtEl>
                                        <p:attrNameLst>
                                          <p:attrName>ppt_y</p:attrName>
                                        </p:attrNameLst>
                                      </p:cBhvr>
                                      <p:tavLst>
                                        <p:tav tm="0" fmla="#ppt_y-sin(pi*$)/81">
                                          <p:val>
                                            <p:fltVal val="0"/>
                                          </p:val>
                                        </p:tav>
                                        <p:tav tm="100000">
                                          <p:val>
                                            <p:fltVal val="1"/>
                                          </p:val>
                                        </p:tav>
                                      </p:tavLst>
                                    </p:anim>
                                    <p:animScale>
                                      <p:cBhvr>
                                        <p:cTn id="217" dur="7">
                                          <p:stCondLst>
                                            <p:cond delay="162"/>
                                          </p:stCondLst>
                                        </p:cTn>
                                        <p:tgtEl>
                                          <p:spTgt spid="30"/>
                                        </p:tgtEl>
                                      </p:cBhvr>
                                      <p:to x="100000" y="60000"/>
                                    </p:animScale>
                                    <p:animScale>
                                      <p:cBhvr>
                                        <p:cTn id="218" dur="41" decel="50000">
                                          <p:stCondLst>
                                            <p:cond delay="169"/>
                                          </p:stCondLst>
                                        </p:cTn>
                                        <p:tgtEl>
                                          <p:spTgt spid="30"/>
                                        </p:tgtEl>
                                      </p:cBhvr>
                                      <p:to x="100000" y="100000"/>
                                    </p:animScale>
                                    <p:animScale>
                                      <p:cBhvr>
                                        <p:cTn id="219" dur="7">
                                          <p:stCondLst>
                                            <p:cond delay="328"/>
                                          </p:stCondLst>
                                        </p:cTn>
                                        <p:tgtEl>
                                          <p:spTgt spid="30"/>
                                        </p:tgtEl>
                                      </p:cBhvr>
                                      <p:to x="100000" y="80000"/>
                                    </p:animScale>
                                    <p:animScale>
                                      <p:cBhvr>
                                        <p:cTn id="220" dur="41" decel="50000">
                                          <p:stCondLst>
                                            <p:cond delay="335"/>
                                          </p:stCondLst>
                                        </p:cTn>
                                        <p:tgtEl>
                                          <p:spTgt spid="30"/>
                                        </p:tgtEl>
                                      </p:cBhvr>
                                      <p:to x="100000" y="100000"/>
                                    </p:animScale>
                                    <p:animScale>
                                      <p:cBhvr>
                                        <p:cTn id="221" dur="7">
                                          <p:stCondLst>
                                            <p:cond delay="410"/>
                                          </p:stCondLst>
                                        </p:cTn>
                                        <p:tgtEl>
                                          <p:spTgt spid="30"/>
                                        </p:tgtEl>
                                      </p:cBhvr>
                                      <p:to x="100000" y="90000"/>
                                    </p:animScale>
                                    <p:animScale>
                                      <p:cBhvr>
                                        <p:cTn id="222" dur="41" decel="50000">
                                          <p:stCondLst>
                                            <p:cond delay="417"/>
                                          </p:stCondLst>
                                        </p:cTn>
                                        <p:tgtEl>
                                          <p:spTgt spid="30"/>
                                        </p:tgtEl>
                                      </p:cBhvr>
                                      <p:to x="100000" y="100000"/>
                                    </p:animScale>
                                    <p:animScale>
                                      <p:cBhvr>
                                        <p:cTn id="223" dur="7">
                                          <p:stCondLst>
                                            <p:cond delay="452"/>
                                          </p:stCondLst>
                                        </p:cTn>
                                        <p:tgtEl>
                                          <p:spTgt spid="30"/>
                                        </p:tgtEl>
                                      </p:cBhvr>
                                      <p:to x="100000" y="95000"/>
                                    </p:animScale>
                                    <p:animScale>
                                      <p:cBhvr>
                                        <p:cTn id="224" dur="41" decel="50000">
                                          <p:stCondLst>
                                            <p:cond delay="459"/>
                                          </p:stCondLst>
                                        </p:cTn>
                                        <p:tgtEl>
                                          <p:spTgt spid="30"/>
                                        </p:tgtEl>
                                      </p:cBhvr>
                                      <p:to x="100000" y="100000"/>
                                    </p:animScale>
                                  </p:childTnLst>
                                </p:cTn>
                              </p:par>
                            </p:childTnLst>
                          </p:cTn>
                        </p:par>
                        <p:par>
                          <p:cTn id="225" fill="hold">
                            <p:stCondLst>
                              <p:cond delay="6500"/>
                            </p:stCondLst>
                            <p:childTnLst>
                              <p:par>
                                <p:cTn id="226" presetID="26" presetClass="entr" presetSubtype="0" fill="hold" grpId="0" nodeType="afterEffect">
                                  <p:stCondLst>
                                    <p:cond delay="0"/>
                                  </p:stCondLst>
                                  <p:childTnLst>
                                    <p:set>
                                      <p:cBhvr>
                                        <p:cTn id="227" dur="1" fill="hold">
                                          <p:stCondLst>
                                            <p:cond delay="0"/>
                                          </p:stCondLst>
                                        </p:cTn>
                                        <p:tgtEl>
                                          <p:spTgt spid="28"/>
                                        </p:tgtEl>
                                        <p:attrNameLst>
                                          <p:attrName>style.visibility</p:attrName>
                                        </p:attrNameLst>
                                      </p:cBhvr>
                                      <p:to>
                                        <p:strVal val="visible"/>
                                      </p:to>
                                    </p:set>
                                    <p:animEffect transition="in" filter="wipe(down)">
                                      <p:cBhvr>
                                        <p:cTn id="228" dur="145">
                                          <p:stCondLst>
                                            <p:cond delay="0"/>
                                          </p:stCondLst>
                                        </p:cTn>
                                        <p:tgtEl>
                                          <p:spTgt spid="28"/>
                                        </p:tgtEl>
                                      </p:cBhvr>
                                    </p:animEffect>
                                    <p:anim calcmode="lin" valueType="num">
                                      <p:cBhvr>
                                        <p:cTn id="229" dur="456"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230" dur="166"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231" dur="166" tmFilter="0, 0; 0.125,0.2665; 0.25,0.4; 0.375,0.465; 0.5,0.5;  0.625,0.535; 0.75,0.6; 0.875,0.7335; 1,1">
                                          <p:stCondLst>
                                            <p:cond delay="166"/>
                                          </p:stCondLst>
                                        </p:cTn>
                                        <p:tgtEl>
                                          <p:spTgt spid="28"/>
                                        </p:tgtEl>
                                        <p:attrNameLst>
                                          <p:attrName>ppt_y</p:attrName>
                                        </p:attrNameLst>
                                      </p:cBhvr>
                                      <p:tavLst>
                                        <p:tav tm="0" fmla="#ppt_y-sin(pi*$)/9">
                                          <p:val>
                                            <p:fltVal val="0"/>
                                          </p:val>
                                        </p:tav>
                                        <p:tav tm="100000">
                                          <p:val>
                                            <p:fltVal val="1"/>
                                          </p:val>
                                        </p:tav>
                                      </p:tavLst>
                                    </p:anim>
                                    <p:anim calcmode="lin" valueType="num">
                                      <p:cBhvr>
                                        <p:cTn id="232" dur="83" tmFilter="0, 0; 0.125,0.2665; 0.25,0.4; 0.375,0.465; 0.5,0.5;  0.625,0.535; 0.75,0.6; 0.875,0.7335; 1,1">
                                          <p:stCondLst>
                                            <p:cond delay="331"/>
                                          </p:stCondLst>
                                        </p:cTn>
                                        <p:tgtEl>
                                          <p:spTgt spid="28"/>
                                        </p:tgtEl>
                                        <p:attrNameLst>
                                          <p:attrName>ppt_y</p:attrName>
                                        </p:attrNameLst>
                                      </p:cBhvr>
                                      <p:tavLst>
                                        <p:tav tm="0" fmla="#ppt_y-sin(pi*$)/27">
                                          <p:val>
                                            <p:fltVal val="0"/>
                                          </p:val>
                                        </p:tav>
                                        <p:tav tm="100000">
                                          <p:val>
                                            <p:fltVal val="1"/>
                                          </p:val>
                                        </p:tav>
                                      </p:tavLst>
                                    </p:anim>
                                    <p:anim calcmode="lin" valueType="num">
                                      <p:cBhvr>
                                        <p:cTn id="233" dur="41" tmFilter="0, 0; 0.125,0.2665; 0.25,0.4; 0.375,0.465; 0.5,0.5;  0.625,0.535; 0.75,0.6; 0.875,0.7335; 1,1">
                                          <p:stCondLst>
                                            <p:cond delay="414"/>
                                          </p:stCondLst>
                                        </p:cTn>
                                        <p:tgtEl>
                                          <p:spTgt spid="28"/>
                                        </p:tgtEl>
                                        <p:attrNameLst>
                                          <p:attrName>ppt_y</p:attrName>
                                        </p:attrNameLst>
                                      </p:cBhvr>
                                      <p:tavLst>
                                        <p:tav tm="0" fmla="#ppt_y-sin(pi*$)/81">
                                          <p:val>
                                            <p:fltVal val="0"/>
                                          </p:val>
                                        </p:tav>
                                        <p:tav tm="100000">
                                          <p:val>
                                            <p:fltVal val="1"/>
                                          </p:val>
                                        </p:tav>
                                      </p:tavLst>
                                    </p:anim>
                                    <p:animScale>
                                      <p:cBhvr>
                                        <p:cTn id="234" dur="7">
                                          <p:stCondLst>
                                            <p:cond delay="162"/>
                                          </p:stCondLst>
                                        </p:cTn>
                                        <p:tgtEl>
                                          <p:spTgt spid="28"/>
                                        </p:tgtEl>
                                      </p:cBhvr>
                                      <p:to x="100000" y="60000"/>
                                    </p:animScale>
                                    <p:animScale>
                                      <p:cBhvr>
                                        <p:cTn id="235" dur="41" decel="50000">
                                          <p:stCondLst>
                                            <p:cond delay="169"/>
                                          </p:stCondLst>
                                        </p:cTn>
                                        <p:tgtEl>
                                          <p:spTgt spid="28"/>
                                        </p:tgtEl>
                                      </p:cBhvr>
                                      <p:to x="100000" y="100000"/>
                                    </p:animScale>
                                    <p:animScale>
                                      <p:cBhvr>
                                        <p:cTn id="236" dur="7">
                                          <p:stCondLst>
                                            <p:cond delay="328"/>
                                          </p:stCondLst>
                                        </p:cTn>
                                        <p:tgtEl>
                                          <p:spTgt spid="28"/>
                                        </p:tgtEl>
                                      </p:cBhvr>
                                      <p:to x="100000" y="80000"/>
                                    </p:animScale>
                                    <p:animScale>
                                      <p:cBhvr>
                                        <p:cTn id="237" dur="41" decel="50000">
                                          <p:stCondLst>
                                            <p:cond delay="335"/>
                                          </p:stCondLst>
                                        </p:cTn>
                                        <p:tgtEl>
                                          <p:spTgt spid="28"/>
                                        </p:tgtEl>
                                      </p:cBhvr>
                                      <p:to x="100000" y="100000"/>
                                    </p:animScale>
                                    <p:animScale>
                                      <p:cBhvr>
                                        <p:cTn id="238" dur="7">
                                          <p:stCondLst>
                                            <p:cond delay="410"/>
                                          </p:stCondLst>
                                        </p:cTn>
                                        <p:tgtEl>
                                          <p:spTgt spid="28"/>
                                        </p:tgtEl>
                                      </p:cBhvr>
                                      <p:to x="100000" y="90000"/>
                                    </p:animScale>
                                    <p:animScale>
                                      <p:cBhvr>
                                        <p:cTn id="239" dur="41" decel="50000">
                                          <p:stCondLst>
                                            <p:cond delay="417"/>
                                          </p:stCondLst>
                                        </p:cTn>
                                        <p:tgtEl>
                                          <p:spTgt spid="28"/>
                                        </p:tgtEl>
                                      </p:cBhvr>
                                      <p:to x="100000" y="100000"/>
                                    </p:animScale>
                                    <p:animScale>
                                      <p:cBhvr>
                                        <p:cTn id="240" dur="7">
                                          <p:stCondLst>
                                            <p:cond delay="452"/>
                                          </p:stCondLst>
                                        </p:cTn>
                                        <p:tgtEl>
                                          <p:spTgt spid="28"/>
                                        </p:tgtEl>
                                      </p:cBhvr>
                                      <p:to x="100000" y="95000"/>
                                    </p:animScale>
                                    <p:animScale>
                                      <p:cBhvr>
                                        <p:cTn id="241" dur="41" decel="50000">
                                          <p:stCondLst>
                                            <p:cond delay="459"/>
                                          </p:stCondLst>
                                        </p:cTn>
                                        <p:tgtEl>
                                          <p:spTgt spid="28"/>
                                        </p:tgtEl>
                                      </p:cBhvr>
                                      <p:to x="100000" y="100000"/>
                                    </p:animScale>
                                  </p:childTnLst>
                                </p:cTn>
                              </p:par>
                            </p:childTnLst>
                          </p:cTn>
                        </p:par>
                        <p:par>
                          <p:cTn id="242" fill="hold">
                            <p:stCondLst>
                              <p:cond delay="7000"/>
                            </p:stCondLst>
                            <p:childTnLst>
                              <p:par>
                                <p:cTn id="243" presetID="26" presetClass="entr" presetSubtype="0" fill="hold" grpId="0" nodeType="afterEffect">
                                  <p:stCondLst>
                                    <p:cond delay="0"/>
                                  </p:stCondLst>
                                  <p:childTnLst>
                                    <p:set>
                                      <p:cBhvr>
                                        <p:cTn id="244" dur="1" fill="hold">
                                          <p:stCondLst>
                                            <p:cond delay="0"/>
                                          </p:stCondLst>
                                        </p:cTn>
                                        <p:tgtEl>
                                          <p:spTgt spid="32"/>
                                        </p:tgtEl>
                                        <p:attrNameLst>
                                          <p:attrName>style.visibility</p:attrName>
                                        </p:attrNameLst>
                                      </p:cBhvr>
                                      <p:to>
                                        <p:strVal val="visible"/>
                                      </p:to>
                                    </p:set>
                                    <p:animEffect transition="in" filter="wipe(down)">
                                      <p:cBhvr>
                                        <p:cTn id="245" dur="145">
                                          <p:stCondLst>
                                            <p:cond delay="0"/>
                                          </p:stCondLst>
                                        </p:cTn>
                                        <p:tgtEl>
                                          <p:spTgt spid="32"/>
                                        </p:tgtEl>
                                      </p:cBhvr>
                                    </p:animEffect>
                                    <p:anim calcmode="lin" valueType="num">
                                      <p:cBhvr>
                                        <p:cTn id="246" dur="456"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247" dur="166"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248" dur="166" tmFilter="0, 0; 0.125,0.2665; 0.25,0.4; 0.375,0.465; 0.5,0.5;  0.625,0.535; 0.75,0.6; 0.875,0.7335; 1,1">
                                          <p:stCondLst>
                                            <p:cond delay="166"/>
                                          </p:stCondLst>
                                        </p:cTn>
                                        <p:tgtEl>
                                          <p:spTgt spid="32"/>
                                        </p:tgtEl>
                                        <p:attrNameLst>
                                          <p:attrName>ppt_y</p:attrName>
                                        </p:attrNameLst>
                                      </p:cBhvr>
                                      <p:tavLst>
                                        <p:tav tm="0" fmla="#ppt_y-sin(pi*$)/9">
                                          <p:val>
                                            <p:fltVal val="0"/>
                                          </p:val>
                                        </p:tav>
                                        <p:tav tm="100000">
                                          <p:val>
                                            <p:fltVal val="1"/>
                                          </p:val>
                                        </p:tav>
                                      </p:tavLst>
                                    </p:anim>
                                    <p:anim calcmode="lin" valueType="num">
                                      <p:cBhvr>
                                        <p:cTn id="249" dur="83" tmFilter="0, 0; 0.125,0.2665; 0.25,0.4; 0.375,0.465; 0.5,0.5;  0.625,0.535; 0.75,0.6; 0.875,0.7335; 1,1">
                                          <p:stCondLst>
                                            <p:cond delay="331"/>
                                          </p:stCondLst>
                                        </p:cTn>
                                        <p:tgtEl>
                                          <p:spTgt spid="32"/>
                                        </p:tgtEl>
                                        <p:attrNameLst>
                                          <p:attrName>ppt_y</p:attrName>
                                        </p:attrNameLst>
                                      </p:cBhvr>
                                      <p:tavLst>
                                        <p:tav tm="0" fmla="#ppt_y-sin(pi*$)/27">
                                          <p:val>
                                            <p:fltVal val="0"/>
                                          </p:val>
                                        </p:tav>
                                        <p:tav tm="100000">
                                          <p:val>
                                            <p:fltVal val="1"/>
                                          </p:val>
                                        </p:tav>
                                      </p:tavLst>
                                    </p:anim>
                                    <p:anim calcmode="lin" valueType="num">
                                      <p:cBhvr>
                                        <p:cTn id="250" dur="41" tmFilter="0, 0; 0.125,0.2665; 0.25,0.4; 0.375,0.465; 0.5,0.5;  0.625,0.535; 0.75,0.6; 0.875,0.7335; 1,1">
                                          <p:stCondLst>
                                            <p:cond delay="414"/>
                                          </p:stCondLst>
                                        </p:cTn>
                                        <p:tgtEl>
                                          <p:spTgt spid="32"/>
                                        </p:tgtEl>
                                        <p:attrNameLst>
                                          <p:attrName>ppt_y</p:attrName>
                                        </p:attrNameLst>
                                      </p:cBhvr>
                                      <p:tavLst>
                                        <p:tav tm="0" fmla="#ppt_y-sin(pi*$)/81">
                                          <p:val>
                                            <p:fltVal val="0"/>
                                          </p:val>
                                        </p:tav>
                                        <p:tav tm="100000">
                                          <p:val>
                                            <p:fltVal val="1"/>
                                          </p:val>
                                        </p:tav>
                                      </p:tavLst>
                                    </p:anim>
                                    <p:animScale>
                                      <p:cBhvr>
                                        <p:cTn id="251" dur="7">
                                          <p:stCondLst>
                                            <p:cond delay="162"/>
                                          </p:stCondLst>
                                        </p:cTn>
                                        <p:tgtEl>
                                          <p:spTgt spid="32"/>
                                        </p:tgtEl>
                                      </p:cBhvr>
                                      <p:to x="100000" y="60000"/>
                                    </p:animScale>
                                    <p:animScale>
                                      <p:cBhvr>
                                        <p:cTn id="252" dur="41" decel="50000">
                                          <p:stCondLst>
                                            <p:cond delay="169"/>
                                          </p:stCondLst>
                                        </p:cTn>
                                        <p:tgtEl>
                                          <p:spTgt spid="32"/>
                                        </p:tgtEl>
                                      </p:cBhvr>
                                      <p:to x="100000" y="100000"/>
                                    </p:animScale>
                                    <p:animScale>
                                      <p:cBhvr>
                                        <p:cTn id="253" dur="7">
                                          <p:stCondLst>
                                            <p:cond delay="328"/>
                                          </p:stCondLst>
                                        </p:cTn>
                                        <p:tgtEl>
                                          <p:spTgt spid="32"/>
                                        </p:tgtEl>
                                      </p:cBhvr>
                                      <p:to x="100000" y="80000"/>
                                    </p:animScale>
                                    <p:animScale>
                                      <p:cBhvr>
                                        <p:cTn id="254" dur="41" decel="50000">
                                          <p:stCondLst>
                                            <p:cond delay="335"/>
                                          </p:stCondLst>
                                        </p:cTn>
                                        <p:tgtEl>
                                          <p:spTgt spid="32"/>
                                        </p:tgtEl>
                                      </p:cBhvr>
                                      <p:to x="100000" y="100000"/>
                                    </p:animScale>
                                    <p:animScale>
                                      <p:cBhvr>
                                        <p:cTn id="255" dur="7">
                                          <p:stCondLst>
                                            <p:cond delay="410"/>
                                          </p:stCondLst>
                                        </p:cTn>
                                        <p:tgtEl>
                                          <p:spTgt spid="32"/>
                                        </p:tgtEl>
                                      </p:cBhvr>
                                      <p:to x="100000" y="90000"/>
                                    </p:animScale>
                                    <p:animScale>
                                      <p:cBhvr>
                                        <p:cTn id="256" dur="41" decel="50000">
                                          <p:stCondLst>
                                            <p:cond delay="417"/>
                                          </p:stCondLst>
                                        </p:cTn>
                                        <p:tgtEl>
                                          <p:spTgt spid="32"/>
                                        </p:tgtEl>
                                      </p:cBhvr>
                                      <p:to x="100000" y="100000"/>
                                    </p:animScale>
                                    <p:animScale>
                                      <p:cBhvr>
                                        <p:cTn id="257" dur="7">
                                          <p:stCondLst>
                                            <p:cond delay="452"/>
                                          </p:stCondLst>
                                        </p:cTn>
                                        <p:tgtEl>
                                          <p:spTgt spid="32"/>
                                        </p:tgtEl>
                                      </p:cBhvr>
                                      <p:to x="100000" y="95000"/>
                                    </p:animScale>
                                    <p:animScale>
                                      <p:cBhvr>
                                        <p:cTn id="258" dur="41" decel="50000">
                                          <p:stCondLst>
                                            <p:cond delay="459"/>
                                          </p:stCondLst>
                                        </p:cTn>
                                        <p:tgtEl>
                                          <p:spTgt spid="3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a:r>
              <a:rPr lang="en-US" sz="4400" i="1" dirty="0"/>
              <a:t>A </a:t>
            </a:r>
            <a:r>
              <a:rPr lang="en-US" sz="4400" b="1" i="1" dirty="0"/>
              <a:t>distributed system </a:t>
            </a:r>
            <a:r>
              <a:rPr lang="en-US" sz="4400" i="1" dirty="0"/>
              <a:t>is one in which</a:t>
            </a:r>
            <a:br>
              <a:rPr lang="en-US" sz="4400" i="1" dirty="0"/>
            </a:br>
            <a:r>
              <a:rPr lang="en-US" sz="4400" i="1" dirty="0"/>
              <a:t>two or more processes work together</a:t>
            </a:r>
            <a:br>
              <a:rPr lang="en-US" sz="4400" i="1" dirty="0"/>
            </a:br>
            <a:r>
              <a:rPr lang="en-US" sz="4400" i="1" dirty="0"/>
              <a:t>to achieve a result.</a:t>
            </a:r>
          </a:p>
        </p:txBody>
      </p:sp>
      <p:sp>
        <p:nvSpPr>
          <p:cNvPr id="7" name="Text Placeholder 6"/>
          <p:cNvSpPr>
            <a:spLocks noGrp="1"/>
          </p:cNvSpPr>
          <p:nvPr>
            <p:ph type="body" sz="quarter" idx="13"/>
          </p:nvPr>
        </p:nvSpPr>
        <p:spPr/>
        <p:txBody>
          <a:bodyPr/>
          <a:lstStyle/>
          <a:p>
            <a:endParaRPr lang="en-US"/>
          </a:p>
        </p:txBody>
      </p:sp>
      <p:sp>
        <p:nvSpPr>
          <p:cNvPr id="6" name="Text Placeholder 5"/>
          <p:cNvSpPr>
            <a:spLocks noGrp="1"/>
          </p:cNvSpPr>
          <p:nvPr>
            <p:ph type="body" idx="1"/>
          </p:nvPr>
        </p:nvSpPr>
        <p:spPr/>
        <p:txBody>
          <a:bodyPr>
            <a:normAutofit/>
          </a:bodyPr>
          <a:lstStyle/>
          <a:p>
            <a:endParaRPr lang="en-US" sz="3200" dirty="0"/>
          </a:p>
        </p:txBody>
      </p:sp>
    </p:spTree>
    <p:extLst>
      <p:ext uri="{BB962C8B-B14F-4D97-AF65-F5344CB8AC3E}">
        <p14:creationId xmlns:p14="http://schemas.microsoft.com/office/powerpoint/2010/main" val="936717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800" dirty="0"/>
              <a:t>Key Definitions</a:t>
            </a:r>
          </a:p>
        </p:txBody>
      </p:sp>
      <p:sp>
        <p:nvSpPr>
          <p:cNvPr id="6" name="Content Placeholder 5"/>
          <p:cNvSpPr>
            <a:spLocks noGrp="1"/>
          </p:cNvSpPr>
          <p:nvPr>
            <p:ph idx="1"/>
          </p:nvPr>
        </p:nvSpPr>
        <p:spPr/>
        <p:txBody>
          <a:bodyPr>
            <a:normAutofit/>
          </a:bodyPr>
          <a:lstStyle/>
          <a:p>
            <a:r>
              <a:rPr lang="en-US" sz="3000" dirty="0"/>
              <a:t>Processes are generically called “nodes”</a:t>
            </a:r>
          </a:p>
          <a:p>
            <a:r>
              <a:rPr lang="en-US" sz="3000" dirty="0"/>
              <a:t>A collection of nodes forms a “network”</a:t>
            </a:r>
          </a:p>
          <a:p>
            <a:r>
              <a:rPr lang="en-US" sz="3000" dirty="0"/>
              <a:t>Nodes communicate with each other via “messages”</a:t>
            </a:r>
          </a:p>
          <a:p>
            <a:r>
              <a:rPr lang="en-US" sz="3000" dirty="0"/>
              <a:t>Messages are composed of fragments called “packets”</a:t>
            </a:r>
          </a:p>
          <a:p>
            <a:r>
              <a:rPr lang="en-US" sz="3000" dirty="0"/>
              <a:t>The formal definition of a message format is a “protocol”</a:t>
            </a:r>
          </a:p>
        </p:txBody>
      </p:sp>
    </p:spTree>
    <p:extLst>
      <p:ext uri="{BB962C8B-B14F-4D97-AF65-F5344CB8AC3E}">
        <p14:creationId xmlns:p14="http://schemas.microsoft.com/office/powerpoint/2010/main" val="233056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800" dirty="0"/>
              <a:t>WHY CREATE DISTRIBUTED SYSTEMS?</a:t>
            </a:r>
          </a:p>
        </p:txBody>
      </p:sp>
      <p:sp>
        <p:nvSpPr>
          <p:cNvPr id="6" name="Content Placeholder 5"/>
          <p:cNvSpPr>
            <a:spLocks noGrp="1"/>
          </p:cNvSpPr>
          <p:nvPr>
            <p:ph idx="1"/>
          </p:nvPr>
        </p:nvSpPr>
        <p:spPr/>
        <p:txBody>
          <a:bodyPr>
            <a:normAutofit/>
          </a:bodyPr>
          <a:lstStyle/>
          <a:p>
            <a:r>
              <a:rPr lang="en-US" sz="3000" dirty="0"/>
              <a:t>Resource sharing / locality</a:t>
            </a:r>
          </a:p>
          <a:p>
            <a:r>
              <a:rPr lang="en-US" sz="3000" dirty="0"/>
              <a:t>Performance</a:t>
            </a:r>
          </a:p>
          <a:p>
            <a:r>
              <a:rPr lang="en-US" sz="3000"/>
              <a:t>Security</a:t>
            </a:r>
          </a:p>
          <a:p>
            <a:r>
              <a:rPr lang="en-US" sz="3000"/>
              <a:t>Reliability </a:t>
            </a:r>
            <a:r>
              <a:rPr lang="en-US" sz="3000" dirty="0"/>
              <a:t>/ fault tolerance</a:t>
            </a:r>
          </a:p>
          <a:p>
            <a:r>
              <a:rPr lang="en-US" sz="3000" dirty="0"/>
              <a:t>Scalability / economics</a:t>
            </a:r>
          </a:p>
          <a:p>
            <a:r>
              <a:rPr lang="en-US" sz="3000" dirty="0"/>
              <a:t>Mobility</a:t>
            </a:r>
          </a:p>
        </p:txBody>
      </p:sp>
    </p:spTree>
    <p:extLst>
      <p:ext uri="{BB962C8B-B14F-4D97-AF65-F5344CB8AC3E}">
        <p14:creationId xmlns:p14="http://schemas.microsoft.com/office/powerpoint/2010/main" val="85306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848825"/>
            <a:ext cx="12192000" cy="2862322"/>
          </a:xfrm>
          <a:prstGeom prst="rect">
            <a:avLst/>
          </a:prstGeom>
          <a:noFill/>
        </p:spPr>
        <p:txBody>
          <a:bodyPr wrap="square" rtlCol="0" anchor="b">
            <a:spAutoFit/>
          </a:bodyPr>
          <a:lstStyle/>
          <a:p>
            <a:pPr algn="ctr"/>
            <a:r>
              <a:rPr lang="en-US" sz="6000" b="1" dirty="0"/>
              <a:t>What is</a:t>
            </a:r>
          </a:p>
          <a:p>
            <a:pPr algn="ctr"/>
            <a:r>
              <a:rPr lang="en-US" sz="6000" b="1" dirty="0"/>
              <a:t>Network</a:t>
            </a:r>
          </a:p>
          <a:p>
            <a:pPr algn="ctr"/>
            <a:r>
              <a:rPr lang="en-US" sz="6000" b="1" dirty="0"/>
              <a:t>Programming</a:t>
            </a:r>
          </a:p>
        </p:txBody>
      </p:sp>
    </p:spTree>
    <p:extLst>
      <p:ext uri="{BB962C8B-B14F-4D97-AF65-F5344CB8AC3E}">
        <p14:creationId xmlns:p14="http://schemas.microsoft.com/office/powerpoint/2010/main" val="4296240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771</TotalTime>
  <Words>1095</Words>
  <Application>Microsoft Office PowerPoint</Application>
  <PresentationFormat>Widescreen</PresentationFormat>
  <Paragraphs>201</Paragraphs>
  <Slides>27</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Celestial</vt:lpstr>
      <vt:lpstr>CS260: Computer Networks I Interprocess Communication</vt:lpstr>
      <vt:lpstr>SIOBHAN Beeman (“shi-VAWN”) siobhan.beeman@digipen.edu</vt:lpstr>
      <vt:lpstr>PowerPoint Presentation</vt:lpstr>
      <vt:lpstr>PowerPoint Presentation</vt:lpstr>
      <vt:lpstr>PowerPoint Presentation</vt:lpstr>
      <vt:lpstr>A distributed system is one in which two or more processes work together to achieve a result.</vt:lpstr>
      <vt:lpstr>Key Definitions</vt:lpstr>
      <vt:lpstr>WHY CREATE DISTRIBUTED SYSTEMS?</vt:lpstr>
      <vt:lpstr>PowerPoint Presentation</vt:lpstr>
      <vt:lpstr>THE COURSE AHEAD</vt:lpstr>
      <vt:lpstr>CS260 Objectives</vt:lpstr>
      <vt:lpstr>GRADING</vt:lpstr>
      <vt:lpstr>Assignments (40%)</vt:lpstr>
      <vt:lpstr>Exams (36%)</vt:lpstr>
      <vt:lpstr>Participation (24%)</vt:lpstr>
      <vt:lpstr>Barriers to participation</vt:lpstr>
      <vt:lpstr>EXIT AND ENTRY TICKETS (14%)</vt:lpstr>
      <vt:lpstr>Reading</vt:lpstr>
      <vt:lpstr>Attendance</vt:lpstr>
      <vt:lpstr>PowerPoint Presentation</vt:lpstr>
      <vt:lpstr>DUST: Danger, Uncertainty, Scale and Time</vt:lpstr>
      <vt:lpstr>DANGER</vt:lpstr>
      <vt:lpstr>UNCERTAINTY</vt:lpstr>
      <vt:lpstr>SCALE</vt:lpstr>
      <vt:lpstr>Time</vt:lpstr>
      <vt:lpstr>DUST: Danger, Uncertainty, Scale and 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CS260: Computer Networks I Interprocess Communication</dc:title>
  <dc:creator>stebeemsft@hotmail.com</dc:creator>
  <cp:lastModifiedBy>Steph Beeman</cp:lastModifiedBy>
  <cp:revision>43</cp:revision>
  <dcterms:created xsi:type="dcterms:W3CDTF">2015-05-05T22:17:27Z</dcterms:created>
  <dcterms:modified xsi:type="dcterms:W3CDTF">2017-09-06T21:19:23Z</dcterms:modified>
</cp:coreProperties>
</file>